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8" r:id="rId3"/>
    <p:sldId id="259" r:id="rId4"/>
    <p:sldId id="260" r:id="rId5"/>
    <p:sldId id="261" r:id="rId6"/>
    <p:sldId id="262" r:id="rId7"/>
    <p:sldId id="263" r:id="rId8"/>
    <p:sldId id="264" r:id="rId9"/>
    <p:sldId id="266" r:id="rId10"/>
    <p:sldId id="265" r:id="rId11"/>
    <p:sldId id="298"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2" r:id="rId26"/>
    <p:sldId id="283" r:id="rId27"/>
    <p:sldId id="281" r:id="rId28"/>
    <p:sldId id="280" r:id="rId29"/>
    <p:sldId id="284" r:id="rId30"/>
    <p:sldId id="285" r:id="rId31"/>
    <p:sldId id="286" r:id="rId32"/>
    <p:sldId id="288" r:id="rId33"/>
    <p:sldId id="287" r:id="rId34"/>
    <p:sldId id="289" r:id="rId35"/>
    <p:sldId id="290" r:id="rId36"/>
    <p:sldId id="291" r:id="rId37"/>
    <p:sldId id="293" r:id="rId38"/>
    <p:sldId id="292" r:id="rId39"/>
    <p:sldId id="294" r:id="rId40"/>
    <p:sldId id="295" r:id="rId41"/>
    <p:sldId id="296" r:id="rId42"/>
    <p:sldId id="297" r:id="rId4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82" y="9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36168AC-CEAA-4795-9D5E-15A4D8E1CC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NL"/>
          </a:p>
        </p:txBody>
      </p:sp>
      <p:sp>
        <p:nvSpPr>
          <p:cNvPr id="3" name="Tijdelijke aanduiding voor datum 2">
            <a:extLst>
              <a:ext uri="{FF2B5EF4-FFF2-40B4-BE49-F238E27FC236}">
                <a16:creationId xmlns:a16="http://schemas.microsoft.com/office/drawing/2014/main" id="{7F2D6E36-F2FC-4CD0-AFBA-736871F2DF7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7C2D3C5-3563-42F1-9F58-ECE8CD22ABB3}" type="datetimeFigureOut">
              <a:rPr lang="nl-NL"/>
              <a:pPr>
                <a:defRPr/>
              </a:pPr>
              <a:t>22-3-2018</a:t>
            </a:fld>
            <a:endParaRPr lang="nl-NL"/>
          </a:p>
        </p:txBody>
      </p:sp>
      <p:sp>
        <p:nvSpPr>
          <p:cNvPr id="4" name="Tijdelijke aanduiding voor dia-afbeelding 3">
            <a:extLst>
              <a:ext uri="{FF2B5EF4-FFF2-40B4-BE49-F238E27FC236}">
                <a16:creationId xmlns:a16="http://schemas.microsoft.com/office/drawing/2014/main" id="{703F8A0D-CA0E-4957-BD7D-2B81E4D9003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8038F209-A39F-4768-8C24-62264FF79EC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94895E6A-5C92-465A-BEC1-C14DD784890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NL"/>
          </a:p>
        </p:txBody>
      </p:sp>
      <p:sp>
        <p:nvSpPr>
          <p:cNvPr id="7" name="Tijdelijke aanduiding voor dianummer 6">
            <a:extLst>
              <a:ext uri="{FF2B5EF4-FFF2-40B4-BE49-F238E27FC236}">
                <a16:creationId xmlns:a16="http://schemas.microsoft.com/office/drawing/2014/main" id="{76436C87-7DB9-44B2-ACAE-D3055F6A3C6F}"/>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6DBEF9DA-39C2-4261-9ACD-14BA35AEF9D6}"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a:extLst>
              <a:ext uri="{FF2B5EF4-FFF2-40B4-BE49-F238E27FC236}">
                <a16:creationId xmlns:a16="http://schemas.microsoft.com/office/drawing/2014/main" id="{0F046D5F-7B20-4D93-B9E3-B1E0753570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Tijdelijke aanduiding voor notities 2">
            <a:extLst>
              <a:ext uri="{FF2B5EF4-FFF2-40B4-BE49-F238E27FC236}">
                <a16:creationId xmlns:a16="http://schemas.microsoft.com/office/drawing/2014/main" id="{026BA11B-A906-41E3-B3D6-20A46DFB77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Wanneer nam voor het laatst nog?</a:t>
            </a:r>
          </a:p>
        </p:txBody>
      </p:sp>
      <p:sp>
        <p:nvSpPr>
          <p:cNvPr id="10244" name="Tijdelijke aanduiding voor dianummer 3">
            <a:extLst>
              <a:ext uri="{FF2B5EF4-FFF2-40B4-BE49-F238E27FC236}">
                <a16:creationId xmlns:a16="http://schemas.microsoft.com/office/drawing/2014/main" id="{64FD75E0-7B12-4940-9672-76FCF459FE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C5494041-702F-45EC-87F5-16AE70C50D41}" type="slidenum">
              <a:rPr lang="nl-NL" altLang="nl-NL">
                <a:latin typeface="Calibri" panose="020F0502020204030204" pitchFamily="34" charset="0"/>
              </a:rPr>
              <a:pPr/>
              <a:t>4</a:t>
            </a:fld>
            <a:endParaRPr lang="nl-NL" altLang="nl-N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2BC5AA9E-62B0-4724-A744-222AAD8C74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93F90136-A55A-471E-853D-2221A8871095}" type="slidenum">
              <a:rPr lang="nl-NL" altLang="nl-NL">
                <a:latin typeface="Times New Roman" panose="02020603050405020304" pitchFamily="18" charset="0"/>
              </a:rPr>
              <a:pPr/>
              <a:t>18</a:t>
            </a:fld>
            <a:endParaRPr lang="nl-NL" altLang="nl-NL">
              <a:latin typeface="Times New Roman" panose="02020603050405020304" pitchFamily="18" charset="0"/>
            </a:endParaRPr>
          </a:p>
        </p:txBody>
      </p:sp>
      <p:sp>
        <p:nvSpPr>
          <p:cNvPr id="32771" name="Rectangle 2">
            <a:extLst>
              <a:ext uri="{FF2B5EF4-FFF2-40B4-BE49-F238E27FC236}">
                <a16:creationId xmlns:a16="http://schemas.microsoft.com/office/drawing/2014/main" id="{D767348C-60F5-4616-A1A9-1679E9A436CD}"/>
              </a:ext>
            </a:extLst>
          </p:cNvPr>
          <p:cNvSpPr>
            <a:spLocks noGrp="1" noRot="1" noChangeAspect="1" noChangeArrowheads="1" noTextEdit="1"/>
          </p:cNvSpPr>
          <p:nvPr>
            <p:ph type="sldImg"/>
          </p:nvPr>
        </p:nvSpPr>
        <p:spPr bwMode="auto">
          <a:xfrm>
            <a:off x="392113" y="692150"/>
            <a:ext cx="6072187"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FB565C1D-0FF5-4729-B5DB-8884EB924632}"/>
              </a:ext>
            </a:extLst>
          </p:cNvPr>
          <p:cNvSpPr>
            <a:spLocks noGrp="1" noChangeArrowheads="1"/>
          </p:cNvSpPr>
          <p:nvPr>
            <p:ph type="body" idx="1"/>
          </p:nvPr>
        </p:nvSpPr>
        <p:spPr bwMode="auto">
          <a:xfrm>
            <a:off x="914400" y="4348163"/>
            <a:ext cx="5029200" cy="3848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None/>
            </a:pPr>
            <a:r>
              <a:rPr lang="en-GB" altLang="nl-NL"/>
              <a:t>A2/B</a:t>
            </a:r>
            <a:endParaRPr lang="nl-NL" alt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6AFC2583-21AE-433D-9DA1-3A2A5D2DC2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A83ECEA2-77E6-4DEA-B96A-C34093A9970C}" type="slidenum">
              <a:rPr lang="nl-NL" altLang="nl-NL">
                <a:latin typeface="Times New Roman" panose="02020603050405020304" pitchFamily="18" charset="0"/>
              </a:rPr>
              <a:pPr/>
              <a:t>19</a:t>
            </a:fld>
            <a:endParaRPr lang="nl-NL" altLang="nl-NL">
              <a:latin typeface="Times New Roman" panose="02020603050405020304" pitchFamily="18" charset="0"/>
            </a:endParaRPr>
          </a:p>
        </p:txBody>
      </p:sp>
      <p:sp>
        <p:nvSpPr>
          <p:cNvPr id="34819" name="Rectangle 2">
            <a:extLst>
              <a:ext uri="{FF2B5EF4-FFF2-40B4-BE49-F238E27FC236}">
                <a16:creationId xmlns:a16="http://schemas.microsoft.com/office/drawing/2014/main" id="{61E3C5FB-1D46-416E-99DA-D714899FA214}"/>
              </a:ext>
            </a:extLst>
          </p:cNvPr>
          <p:cNvSpPr>
            <a:spLocks noGrp="1" noRot="1" noChangeAspect="1" noChangeArrowheads="1" noTextEdit="1"/>
          </p:cNvSpPr>
          <p:nvPr>
            <p:ph type="sldImg"/>
          </p:nvPr>
        </p:nvSpPr>
        <p:spPr bwMode="auto">
          <a:xfrm>
            <a:off x="392113" y="692150"/>
            <a:ext cx="6072187"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a:extLst>
              <a:ext uri="{FF2B5EF4-FFF2-40B4-BE49-F238E27FC236}">
                <a16:creationId xmlns:a16="http://schemas.microsoft.com/office/drawing/2014/main" id="{FCB9AA88-C72D-4E39-B3D2-36F0AF904553}"/>
              </a:ext>
            </a:extLst>
          </p:cNvPr>
          <p:cNvSpPr>
            <a:spLocks noGrp="1" noChangeArrowheads="1"/>
          </p:cNvSpPr>
          <p:nvPr>
            <p:ph type="body" idx="1"/>
          </p:nvPr>
        </p:nvSpPr>
        <p:spPr bwMode="auto">
          <a:xfrm>
            <a:off x="914400" y="4348163"/>
            <a:ext cx="5029200" cy="3848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None/>
            </a:pPr>
            <a:r>
              <a:rPr lang="en-GB" altLang="nl-NL"/>
              <a:t>A2/B</a:t>
            </a:r>
            <a:endParaRPr lang="nl-NL" alt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2DA15DCD-5ED1-4388-87AF-F00F507649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3CB6BD14-9BB0-4706-A44A-650BDE537A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casus Onderkoeling door verdovende middelen: Alcohol</a:t>
            </a:r>
          </a:p>
          <a:p>
            <a:pPr eaLnBrk="1" hangingPunct="1">
              <a:spcBef>
                <a:spcPct val="0"/>
              </a:spcBef>
            </a:pPr>
            <a:r>
              <a:rPr lang="nl-NL" altLang="nl-NL"/>
              <a:t>Na een gezellige avond in zijn favoriete kroeg wordt de persoon na sluitingstijd buiten gezet. Zijn fiets is weg. Hij besluit zijn spullen bij elkaar te pakken en maar gewoon naar huis te lopen.</a:t>
            </a:r>
          </a:p>
          <a:p>
            <a:pPr eaLnBrk="1" hangingPunct="1">
              <a:spcBef>
                <a:spcPct val="0"/>
              </a:spcBef>
            </a:pPr>
            <a:r>
              <a:rPr lang="nl-NL" altLang="nl-NL"/>
              <a:t>Hij draagt enkel zijn uitgaanskleding, zijn jas draagt hij met zich mee. De tocht is zo'n 15 km lang, na een uurtje wandelen gaat het mis.</a:t>
            </a:r>
            <a:endParaRPr lang="en-US" altLang="nl-NL"/>
          </a:p>
        </p:txBody>
      </p:sp>
      <p:sp>
        <p:nvSpPr>
          <p:cNvPr id="38916" name="Slide Number Placeholder 3">
            <a:extLst>
              <a:ext uri="{FF2B5EF4-FFF2-40B4-BE49-F238E27FC236}">
                <a16:creationId xmlns:a16="http://schemas.microsoft.com/office/drawing/2014/main" id="{9133D6E5-E9B1-4D11-8D56-92E19E92EF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621FE739-2833-4237-9FCF-542FC7A5F865}" type="slidenum">
              <a:rPr lang="nl-NL" altLang="nl-NL">
                <a:latin typeface="Calibri" panose="020F0502020204030204" pitchFamily="34" charset="0"/>
              </a:rPr>
              <a:pPr/>
              <a:t>22</a:t>
            </a:fld>
            <a:endParaRPr lang="nl-NL" altLang="nl-NL">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afbeelding 1">
            <a:extLst>
              <a:ext uri="{FF2B5EF4-FFF2-40B4-BE49-F238E27FC236}">
                <a16:creationId xmlns:a16="http://schemas.microsoft.com/office/drawing/2014/main" id="{4C6DAD7E-0125-4053-A828-809C8C7ACA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Tijdelijke aanduiding voor notities 2">
            <a:extLst>
              <a:ext uri="{FF2B5EF4-FFF2-40B4-BE49-F238E27FC236}">
                <a16:creationId xmlns:a16="http://schemas.microsoft.com/office/drawing/2014/main" id="{736F629A-AB51-47AB-B760-FC98CE6AB5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43012" name="Tijdelijke aanduiding voor dianummer 3">
            <a:extLst>
              <a:ext uri="{FF2B5EF4-FFF2-40B4-BE49-F238E27FC236}">
                <a16:creationId xmlns:a16="http://schemas.microsoft.com/office/drawing/2014/main" id="{245208BF-2A6D-438F-A879-F5CE6C7F77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FFED6BD0-EF61-4759-9CDE-E8636A630BD3}" type="slidenum">
              <a:rPr lang="nl-NL" altLang="nl-NL">
                <a:latin typeface="Calibri" panose="020F0502020204030204" pitchFamily="34" charset="0"/>
              </a:rPr>
              <a:pPr/>
              <a:t>25</a:t>
            </a:fld>
            <a:endParaRPr lang="nl-NL" altLang="nl-N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298471CF-808B-4FA2-B570-2A6220E632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656D996D-606C-43D1-A7E5-6707D7B02F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a:p>
            <a:pPr eaLnBrk="1" hangingPunct="1">
              <a:spcBef>
                <a:spcPct val="0"/>
              </a:spcBef>
            </a:pPr>
            <a:r>
              <a:rPr lang="nl-NL" altLang="nl-NL"/>
              <a:t>Casus Schedelhersenletsel door verdovende middelen: GHB</a:t>
            </a:r>
          </a:p>
          <a:p>
            <a:pPr eaLnBrk="1" hangingPunct="1">
              <a:spcBef>
                <a:spcPct val="0"/>
              </a:spcBef>
            </a:pPr>
            <a:r>
              <a:rPr lang="nl-NL" altLang="nl-NL"/>
              <a:t>Een persoon gaat voor het eerst sinds lang weer op date, hij is bloednerveus. Om de 'scherpe kantjes' van zijn eerste afspraak af te halen, neemt hij op advies van en vriend wat GHB, voor de zekerheid neemt hij nog een buisje.</a:t>
            </a:r>
          </a:p>
          <a:p>
            <a:pPr eaLnBrk="1" hangingPunct="1">
              <a:spcBef>
                <a:spcPct val="0"/>
              </a:spcBef>
            </a:pPr>
            <a:r>
              <a:rPr lang="nl-NL" altLang="nl-NL"/>
              <a:t>Hij raakt steeds  losser in de omgang.</a:t>
            </a:r>
          </a:p>
          <a:p>
            <a:pPr eaLnBrk="1" hangingPunct="1">
              <a:spcBef>
                <a:spcPct val="0"/>
              </a:spcBef>
            </a:pPr>
            <a:r>
              <a:rPr lang="nl-NL" altLang="nl-NL"/>
              <a:t>vraag : blijft dit zo of spelen we hier een verloop (lage dosis --&gt; losser, minder remmingen; hoge dosis --&gt; verminderd bewust /bewusteloos)</a:t>
            </a:r>
          </a:p>
          <a:p>
            <a:pPr eaLnBrk="1" hangingPunct="1">
              <a:spcBef>
                <a:spcPct val="0"/>
              </a:spcBef>
            </a:pPr>
            <a:endParaRPr lang="en-US" altLang="nl-NL"/>
          </a:p>
        </p:txBody>
      </p:sp>
      <p:sp>
        <p:nvSpPr>
          <p:cNvPr id="47108" name="Slide Number Placeholder 3">
            <a:extLst>
              <a:ext uri="{FF2B5EF4-FFF2-40B4-BE49-F238E27FC236}">
                <a16:creationId xmlns:a16="http://schemas.microsoft.com/office/drawing/2014/main" id="{EBE08C50-C883-428D-A221-67BDA2EE7A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7403F8EB-B1E5-4BEE-859C-E896FFDD433D}" type="slidenum">
              <a:rPr lang="nl-NL" altLang="nl-NL">
                <a:latin typeface="Calibri" panose="020F0502020204030204" pitchFamily="34" charset="0"/>
              </a:rPr>
              <a:pPr/>
              <a:t>28</a:t>
            </a:fld>
            <a:endParaRPr lang="nl-NL" altLang="nl-N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BBC4CB0E-E4D0-4375-ADB8-61EB9190A4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AEBBB223-0911-41E4-95FE-2020CDE95E4F}" type="slidenum">
              <a:rPr lang="nl-NL" altLang="nl-NL">
                <a:latin typeface="Times New Roman" panose="02020603050405020304" pitchFamily="18" charset="0"/>
              </a:rPr>
              <a:pPr/>
              <a:t>5</a:t>
            </a:fld>
            <a:endParaRPr lang="nl-NL" altLang="nl-NL">
              <a:latin typeface="Times New Roman" panose="02020603050405020304" pitchFamily="18" charset="0"/>
            </a:endParaRPr>
          </a:p>
        </p:txBody>
      </p:sp>
      <p:sp>
        <p:nvSpPr>
          <p:cNvPr id="12291" name="Rectangle 2">
            <a:extLst>
              <a:ext uri="{FF2B5EF4-FFF2-40B4-BE49-F238E27FC236}">
                <a16:creationId xmlns:a16="http://schemas.microsoft.com/office/drawing/2014/main" id="{9F8EFEC0-FFA8-44C6-AAC3-77996B0B2C9A}"/>
              </a:ext>
            </a:extLst>
          </p:cNvPr>
          <p:cNvSpPr>
            <a:spLocks noGrp="1" noRot="1" noChangeAspect="1" noChangeArrowheads="1" noTextEdit="1"/>
          </p:cNvSpPr>
          <p:nvPr>
            <p:ph type="sldImg"/>
          </p:nvPr>
        </p:nvSpPr>
        <p:spPr bwMode="auto">
          <a:xfrm>
            <a:off x="392113" y="692150"/>
            <a:ext cx="6072187"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a:extLst>
              <a:ext uri="{FF2B5EF4-FFF2-40B4-BE49-F238E27FC236}">
                <a16:creationId xmlns:a16="http://schemas.microsoft.com/office/drawing/2014/main" id="{D8DDB21D-6509-42F8-B99D-244604346AE7}"/>
              </a:ext>
            </a:extLst>
          </p:cNvPr>
          <p:cNvSpPr>
            <a:spLocks noGrp="1" noChangeArrowheads="1"/>
          </p:cNvSpPr>
          <p:nvPr>
            <p:ph type="body" idx="1"/>
          </p:nvPr>
        </p:nvSpPr>
        <p:spPr bwMode="auto">
          <a:xfrm>
            <a:off x="914400" y="4348163"/>
            <a:ext cx="5029200" cy="3848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None/>
            </a:pPr>
            <a:r>
              <a:rPr lang="en-GB" altLang="nl-NL"/>
              <a:t>A1/A2/B/L</a:t>
            </a:r>
            <a:endParaRPr lang="en-US" altLang="nl-NL"/>
          </a:p>
          <a:p>
            <a:pPr eaLnBrk="1" hangingPunct="1">
              <a:spcBef>
                <a:spcPct val="0"/>
              </a:spcBef>
              <a:buFont typeface="Wingdings" panose="05000000000000000000" pitchFamily="2" charset="2"/>
              <a:buChar char="ü"/>
            </a:pPr>
            <a:r>
              <a:rPr lang="en-US" altLang="nl-NL"/>
              <a:t>Voor folders over alle mogelijke drugs kan men individueel contact zoeken met de drugsinfolijn: 0900-1995. Per middel wordt </a:t>
            </a:r>
            <a:r>
              <a:rPr lang="en-US" altLang="nl-NL" i="1"/>
              <a:t>lifetime use</a:t>
            </a:r>
            <a:r>
              <a:rPr lang="en-US" altLang="nl-NL"/>
              <a:t> van 1996 en 2001 weergegeven, dus het gebruik onder de Nederlandse bevolking ooit (1x gebruik volstaat). Bron: Abraham, MD, Kaal, HL, Cohen, PDA, </a:t>
            </a:r>
            <a:r>
              <a:rPr lang="en-US" altLang="nl-NL" i="1"/>
              <a:t>Licit and illicit drug use in the Netherlands 2001</a:t>
            </a:r>
            <a:r>
              <a:rPr lang="en-US" altLang="nl-NL"/>
              <a:t>. CEDRO Centrum voor Drugsonderzoek. Dit is een zich vierjaarlijks herhalend onderzoek.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D86A9652-30AC-4D08-9A23-43E909F1BD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79A766EC-A0CD-4D98-B6EA-4D19276B7728}" type="slidenum">
              <a:rPr lang="nl-NL" altLang="nl-NL">
                <a:latin typeface="Times New Roman" panose="02020603050405020304" pitchFamily="18" charset="0"/>
              </a:rPr>
              <a:pPr/>
              <a:t>6</a:t>
            </a:fld>
            <a:endParaRPr lang="nl-NL" altLang="nl-NL">
              <a:latin typeface="Times New Roman" panose="02020603050405020304" pitchFamily="18" charset="0"/>
            </a:endParaRPr>
          </a:p>
        </p:txBody>
      </p:sp>
      <p:sp>
        <p:nvSpPr>
          <p:cNvPr id="14339" name="Rectangle 2">
            <a:extLst>
              <a:ext uri="{FF2B5EF4-FFF2-40B4-BE49-F238E27FC236}">
                <a16:creationId xmlns:a16="http://schemas.microsoft.com/office/drawing/2014/main" id="{18CB4BC2-FA35-4AE8-9707-93B41B76AA7D}"/>
              </a:ext>
            </a:extLst>
          </p:cNvPr>
          <p:cNvSpPr>
            <a:spLocks noGrp="1" noRot="1" noChangeAspect="1" noChangeArrowheads="1" noTextEdit="1"/>
          </p:cNvSpPr>
          <p:nvPr>
            <p:ph type="sldImg"/>
          </p:nvPr>
        </p:nvSpPr>
        <p:spPr bwMode="auto">
          <a:xfrm>
            <a:off x="393700" y="693738"/>
            <a:ext cx="6070600" cy="3414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a:extLst>
              <a:ext uri="{FF2B5EF4-FFF2-40B4-BE49-F238E27FC236}">
                <a16:creationId xmlns:a16="http://schemas.microsoft.com/office/drawing/2014/main" id="{437E44AA-EF43-427F-A03F-8A830F7BB370}"/>
              </a:ext>
            </a:extLst>
          </p:cNvPr>
          <p:cNvSpPr>
            <a:spLocks noGrp="1" noChangeArrowheads="1"/>
          </p:cNvSpPr>
          <p:nvPr>
            <p:ph type="body" idx="1"/>
          </p:nvPr>
        </p:nvSpPr>
        <p:spPr bwMode="auto">
          <a:xfrm>
            <a:off x="914400" y="4348163"/>
            <a:ext cx="5029200" cy="3848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nl-NL"/>
              <a:t>A1/A2/B/L</a:t>
            </a:r>
            <a:endParaRPr lang="nl-NL"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7DDC9701-617D-480D-90AF-45C095125A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39BEE0CA-6839-43FC-869E-09597015A478}" type="slidenum">
              <a:rPr lang="nl-NL" altLang="nl-NL">
                <a:latin typeface="Times New Roman" panose="02020603050405020304" pitchFamily="18" charset="0"/>
              </a:rPr>
              <a:pPr/>
              <a:t>8</a:t>
            </a:fld>
            <a:endParaRPr lang="nl-NL" altLang="nl-NL">
              <a:latin typeface="Times New Roman" panose="02020603050405020304" pitchFamily="18" charset="0"/>
            </a:endParaRPr>
          </a:p>
        </p:txBody>
      </p:sp>
      <p:sp>
        <p:nvSpPr>
          <p:cNvPr id="17411" name="Rectangle 2">
            <a:extLst>
              <a:ext uri="{FF2B5EF4-FFF2-40B4-BE49-F238E27FC236}">
                <a16:creationId xmlns:a16="http://schemas.microsoft.com/office/drawing/2014/main" id="{E4BD6190-CD16-42FC-A120-247A86A03FE4}"/>
              </a:ext>
            </a:extLst>
          </p:cNvPr>
          <p:cNvSpPr>
            <a:spLocks noGrp="1" noRot="1" noChangeAspect="1" noChangeArrowheads="1" noTextEdit="1"/>
          </p:cNvSpPr>
          <p:nvPr>
            <p:ph type="sldImg"/>
          </p:nvPr>
        </p:nvSpPr>
        <p:spPr bwMode="auto">
          <a:xfrm>
            <a:off x="379413" y="701675"/>
            <a:ext cx="6072187"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a:extLst>
              <a:ext uri="{FF2B5EF4-FFF2-40B4-BE49-F238E27FC236}">
                <a16:creationId xmlns:a16="http://schemas.microsoft.com/office/drawing/2014/main" id="{2F6CE79B-C577-4754-A97F-EEF0805C1EF7}"/>
              </a:ext>
            </a:extLst>
          </p:cNvPr>
          <p:cNvSpPr>
            <a:spLocks noGrp="1" noChangeArrowheads="1"/>
          </p:cNvSpPr>
          <p:nvPr>
            <p:ph type="body" idx="1"/>
          </p:nvPr>
        </p:nvSpPr>
        <p:spPr bwMode="auto">
          <a:xfrm>
            <a:off x="914400" y="4348163"/>
            <a:ext cx="5029200" cy="3848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None/>
            </a:pPr>
            <a:r>
              <a:rPr lang="en-GB" altLang="nl-NL"/>
              <a:t>Tijdspad van effecten afhankelijk van middle/dosering/eventuele combinatie met andere middelen en algehele fysieke toestand.</a:t>
            </a:r>
            <a:endParaRPr lang="en-US" altLang="nl-NL"/>
          </a:p>
          <a:p>
            <a:pPr eaLnBrk="1" hangingPunct="1">
              <a:spcBef>
                <a:spcPct val="0"/>
              </a:spcBef>
              <a:buFont typeface="Wingdings" panose="05000000000000000000" pitchFamily="2" charset="2"/>
              <a:buChar char="ü"/>
            </a:pPr>
            <a:endParaRPr lang="nl-NL" altLang="nl-NL"/>
          </a:p>
          <a:p>
            <a:pPr eaLnBrk="1" hangingPunct="1">
              <a:spcBef>
                <a:spcPct val="0"/>
              </a:spcBef>
              <a:buFont typeface="Wingdings" panose="05000000000000000000" pitchFamily="2" charset="2"/>
              <a:buNone/>
            </a:pPr>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BFF84108-8467-4B8A-BF85-5036F9912D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19122021-DC6B-45FC-A9A7-6CC0FB48C8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l-NL"/>
              <a:t>Om helemaal los te gaan heeft een partybezoeker speed ingenomen. Nadat hij al een aantal uren los is gegaan in de overvolle club, begint zijn lijf nu te protesteren. In de omgeving is het bloedheet en hij heeft nog geen moment stil gestaan op de dansvloer.</a:t>
            </a:r>
          </a:p>
        </p:txBody>
      </p:sp>
      <p:sp>
        <p:nvSpPr>
          <p:cNvPr id="20484" name="Slide Number Placeholder 3">
            <a:extLst>
              <a:ext uri="{FF2B5EF4-FFF2-40B4-BE49-F238E27FC236}">
                <a16:creationId xmlns:a16="http://schemas.microsoft.com/office/drawing/2014/main" id="{CF831408-0FA1-4A53-A207-D0091F14D3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BA9218A1-B20B-4E01-B1FC-8E5727399079}" type="slidenum">
              <a:rPr lang="nl-NL" altLang="nl-NL">
                <a:latin typeface="Calibri" panose="020F0502020204030204" pitchFamily="34" charset="0"/>
              </a:rPr>
              <a:pPr/>
              <a:t>10</a:t>
            </a:fld>
            <a:endParaRPr lang="nl-NL" altLang="nl-N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a:extLst>
              <a:ext uri="{FF2B5EF4-FFF2-40B4-BE49-F238E27FC236}">
                <a16:creationId xmlns:a16="http://schemas.microsoft.com/office/drawing/2014/main" id="{F93BEAB4-F90F-45DA-ABB1-FB8B33C330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a:extLst>
              <a:ext uri="{FF2B5EF4-FFF2-40B4-BE49-F238E27FC236}">
                <a16:creationId xmlns:a16="http://schemas.microsoft.com/office/drawing/2014/main" id="{4C674C38-02CB-48E6-894F-6FA4558792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2532" name="Tijdelijke aanduiding voor dianummer 3">
            <a:extLst>
              <a:ext uri="{FF2B5EF4-FFF2-40B4-BE49-F238E27FC236}">
                <a16:creationId xmlns:a16="http://schemas.microsoft.com/office/drawing/2014/main" id="{F8154C16-60D5-4F32-873D-A3ABAEA578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AB46146C-B1E6-48E3-89E4-BBB84732540B}" type="slidenum">
              <a:rPr lang="nl-NL" altLang="nl-NL">
                <a:latin typeface="Calibri" panose="020F0502020204030204" pitchFamily="34" charset="0"/>
              </a:rPr>
              <a:pPr/>
              <a:t>12</a:t>
            </a:fld>
            <a:endParaRPr lang="nl-NL" altLang="nl-NL">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a:extLst>
              <a:ext uri="{FF2B5EF4-FFF2-40B4-BE49-F238E27FC236}">
                <a16:creationId xmlns:a16="http://schemas.microsoft.com/office/drawing/2014/main" id="{DCE66CAF-0ABB-4A38-A2AC-4E630353AE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Tijdelijke aanduiding voor notities 2">
            <a:extLst>
              <a:ext uri="{FF2B5EF4-FFF2-40B4-BE49-F238E27FC236}">
                <a16:creationId xmlns:a16="http://schemas.microsoft.com/office/drawing/2014/main" id="{8C84F595-6A46-4494-9974-F404561CDA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In combinatie met alcohol eerder kans op uitdroging</a:t>
            </a:r>
          </a:p>
          <a:p>
            <a:pPr eaLnBrk="1" hangingPunct="1">
              <a:spcBef>
                <a:spcPct val="0"/>
              </a:spcBef>
            </a:pPr>
            <a:r>
              <a:rPr lang="nl-NL" altLang="nl-NL"/>
              <a:t>In combinatie met andere stimulantia eerder kans op oververhitting</a:t>
            </a:r>
          </a:p>
        </p:txBody>
      </p:sp>
      <p:sp>
        <p:nvSpPr>
          <p:cNvPr id="24580" name="Tijdelijke aanduiding voor dianummer 3">
            <a:extLst>
              <a:ext uri="{FF2B5EF4-FFF2-40B4-BE49-F238E27FC236}">
                <a16:creationId xmlns:a16="http://schemas.microsoft.com/office/drawing/2014/main" id="{15004BDA-9380-4875-97D5-6C6590E799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2610113B-2E3B-40A3-805E-C6BC6A0CDB94}" type="slidenum">
              <a:rPr lang="nl-NL" altLang="nl-NL">
                <a:latin typeface="Calibri" panose="020F0502020204030204" pitchFamily="34" charset="0"/>
              </a:rPr>
              <a:pPr/>
              <a:t>13</a:t>
            </a:fld>
            <a:endParaRPr lang="nl-NL" altLang="nl-N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afbeelding 1">
            <a:extLst>
              <a:ext uri="{FF2B5EF4-FFF2-40B4-BE49-F238E27FC236}">
                <a16:creationId xmlns:a16="http://schemas.microsoft.com/office/drawing/2014/main" id="{4797B486-5133-4A5D-A29D-9351B0DCC0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Tijdelijke aanduiding voor notities 2">
            <a:extLst>
              <a:ext uri="{FF2B5EF4-FFF2-40B4-BE49-F238E27FC236}">
                <a16:creationId xmlns:a16="http://schemas.microsoft.com/office/drawing/2014/main" id="{2C13B2A1-D333-4D19-A747-BD22F9F670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6628" name="Tijdelijke aanduiding voor dianummer 3">
            <a:extLst>
              <a:ext uri="{FF2B5EF4-FFF2-40B4-BE49-F238E27FC236}">
                <a16:creationId xmlns:a16="http://schemas.microsoft.com/office/drawing/2014/main" id="{40529D9B-4AA4-48B2-9E92-923B4CF02E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F85283F2-C742-428F-9F06-72651F342268}" type="slidenum">
              <a:rPr lang="nl-NL" altLang="nl-NL">
                <a:latin typeface="Calibri" panose="020F0502020204030204" pitchFamily="34" charset="0"/>
              </a:rPr>
              <a:pPr/>
              <a:t>14</a:t>
            </a:fld>
            <a:endParaRPr lang="nl-NL" altLang="nl-N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a:extLst>
              <a:ext uri="{FF2B5EF4-FFF2-40B4-BE49-F238E27FC236}">
                <a16:creationId xmlns:a16="http://schemas.microsoft.com/office/drawing/2014/main" id="{F0746D13-22A2-444B-9F66-630B9D148E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Tijdelijke aanduiding voor notities 2">
            <a:extLst>
              <a:ext uri="{FF2B5EF4-FFF2-40B4-BE49-F238E27FC236}">
                <a16:creationId xmlns:a16="http://schemas.microsoft.com/office/drawing/2014/main" id="{37F427D6-C45B-4DBF-9A11-869E53D659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9700" name="Tijdelijke aanduiding voor dianummer 3">
            <a:extLst>
              <a:ext uri="{FF2B5EF4-FFF2-40B4-BE49-F238E27FC236}">
                <a16:creationId xmlns:a16="http://schemas.microsoft.com/office/drawing/2014/main" id="{7C705D2B-3B45-4972-82C0-D662D7B6D7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E6119017-13BB-4E4F-9A3F-D0E4FDC429A8}" type="slidenum">
              <a:rPr lang="nl-NL" altLang="nl-NL">
                <a:latin typeface="Calibri" panose="020F0502020204030204" pitchFamily="34" charset="0"/>
              </a:rPr>
              <a:pPr/>
              <a:t>16</a:t>
            </a:fld>
            <a:endParaRPr lang="nl-NL" altLang="nl-N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E2F54F9D-BE05-47BB-B5E7-3DD1029BE53A}"/>
              </a:ext>
            </a:extLst>
          </p:cNvPr>
          <p:cNvGrpSpPr>
            <a:grpSpLocks/>
          </p:cNvGrpSpPr>
          <p:nvPr/>
        </p:nvGrpSpPr>
        <p:grpSpPr bwMode="auto">
          <a:xfrm>
            <a:off x="0" y="-7938"/>
            <a:ext cx="12192000" cy="6865938"/>
            <a:chOff x="0" y="-8467"/>
            <a:chExt cx="12192000" cy="6866467"/>
          </a:xfrm>
        </p:grpSpPr>
        <p:cxnSp>
          <p:nvCxnSpPr>
            <p:cNvPr id="5" name="Straight Connector 31">
              <a:extLst>
                <a:ext uri="{FF2B5EF4-FFF2-40B4-BE49-F238E27FC236}">
                  <a16:creationId xmlns:a16="http://schemas.microsoft.com/office/drawing/2014/main" id="{9FBDBBE1-FF3C-4964-853F-EA08BF26DD24}"/>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a:extLst>
                <a:ext uri="{FF2B5EF4-FFF2-40B4-BE49-F238E27FC236}">
                  <a16:creationId xmlns:a16="http://schemas.microsoft.com/office/drawing/2014/main" id="{1AE042E4-7638-4A46-8A3E-6BAA3CA4B7F6}"/>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7A598A84-14C3-4C95-9B58-A06D33A12D82}"/>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id="{BBB01E8D-D0D5-4548-AD6A-FA68A3C47B2D}"/>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a:extLst>
                <a:ext uri="{FF2B5EF4-FFF2-40B4-BE49-F238E27FC236}">
                  <a16:creationId xmlns:a16="http://schemas.microsoft.com/office/drawing/2014/main" id="{3FD3CB16-845B-4515-A04F-666196B42636}"/>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id="{E08476C7-5439-4E12-A87D-71574B19E388}"/>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id="{CF77A521-65BD-47EF-9945-6D29DDCECFE7}"/>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id="{09E3D6DD-6D77-4D4A-89BB-6A6E148E5CC7}"/>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a:extLst>
                <a:ext uri="{FF2B5EF4-FFF2-40B4-BE49-F238E27FC236}">
                  <a16:creationId xmlns:a16="http://schemas.microsoft.com/office/drawing/2014/main" id="{09C5B8BC-338C-4E0E-8235-C9976E8C1CAC}"/>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a:extLst>
                <a:ext uri="{FF2B5EF4-FFF2-40B4-BE49-F238E27FC236}">
                  <a16:creationId xmlns:a16="http://schemas.microsoft.com/office/drawing/2014/main" id="{777728E1-032C-4A60-BC66-8CFA06774C4E}"/>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15" name="Date Placeholder 3">
            <a:extLst>
              <a:ext uri="{FF2B5EF4-FFF2-40B4-BE49-F238E27FC236}">
                <a16:creationId xmlns:a16="http://schemas.microsoft.com/office/drawing/2014/main" id="{B7780A25-CF5C-4869-8F9B-D8B53D5EA83F}"/>
              </a:ext>
            </a:extLst>
          </p:cNvPr>
          <p:cNvSpPr>
            <a:spLocks noGrp="1"/>
          </p:cNvSpPr>
          <p:nvPr>
            <p:ph type="dt" sz="half" idx="10"/>
          </p:nvPr>
        </p:nvSpPr>
        <p:spPr/>
        <p:txBody>
          <a:bodyPr/>
          <a:lstStyle>
            <a:lvl1pPr>
              <a:defRPr/>
            </a:lvl1pPr>
          </a:lstStyle>
          <a:p>
            <a:pPr>
              <a:defRPr/>
            </a:pPr>
            <a:fld id="{0095D406-407D-47B5-A1ED-DF600846710C}" type="datetimeFigureOut">
              <a:rPr lang="nl-NL"/>
              <a:pPr>
                <a:defRPr/>
              </a:pPr>
              <a:t>22-3-2018</a:t>
            </a:fld>
            <a:endParaRPr lang="nl-NL"/>
          </a:p>
        </p:txBody>
      </p:sp>
      <p:sp>
        <p:nvSpPr>
          <p:cNvPr id="16" name="Footer Placeholder 4">
            <a:extLst>
              <a:ext uri="{FF2B5EF4-FFF2-40B4-BE49-F238E27FC236}">
                <a16:creationId xmlns:a16="http://schemas.microsoft.com/office/drawing/2014/main" id="{9954EDE2-D918-4FFF-9ED0-CD054F7A092B}"/>
              </a:ext>
            </a:extLst>
          </p:cNvPr>
          <p:cNvSpPr>
            <a:spLocks noGrp="1"/>
          </p:cNvSpPr>
          <p:nvPr>
            <p:ph type="ftr" sz="quarter" idx="11"/>
          </p:nvPr>
        </p:nvSpPr>
        <p:spPr/>
        <p:txBody>
          <a:bodyPr/>
          <a:lstStyle>
            <a:lvl1pPr>
              <a:defRPr/>
            </a:lvl1pPr>
          </a:lstStyle>
          <a:p>
            <a:pPr>
              <a:defRPr/>
            </a:pPr>
            <a:endParaRPr lang="nl-NL"/>
          </a:p>
        </p:txBody>
      </p:sp>
      <p:sp>
        <p:nvSpPr>
          <p:cNvPr id="17" name="Slide Number Placeholder 5">
            <a:extLst>
              <a:ext uri="{FF2B5EF4-FFF2-40B4-BE49-F238E27FC236}">
                <a16:creationId xmlns:a16="http://schemas.microsoft.com/office/drawing/2014/main" id="{42FF8180-95F0-49BE-A470-AB1EE772B5B6}"/>
              </a:ext>
            </a:extLst>
          </p:cNvPr>
          <p:cNvSpPr>
            <a:spLocks noGrp="1"/>
          </p:cNvSpPr>
          <p:nvPr>
            <p:ph type="sldNum" sz="quarter" idx="12"/>
          </p:nvPr>
        </p:nvSpPr>
        <p:spPr/>
        <p:txBody>
          <a:bodyPr/>
          <a:lstStyle>
            <a:lvl1pPr>
              <a:defRPr smtClean="0"/>
            </a:lvl1pPr>
          </a:lstStyle>
          <a:p>
            <a:pPr>
              <a:defRPr/>
            </a:pPr>
            <a:fld id="{812D0380-EBF2-4632-8B5C-A5BBD100D49E}" type="slidenum">
              <a:rPr lang="nl-NL" altLang="nl-NL"/>
              <a:pPr>
                <a:defRPr/>
              </a:pPr>
              <a:t>‹nr.›</a:t>
            </a:fld>
            <a:endParaRPr lang="nl-NL" altLang="nl-NL"/>
          </a:p>
        </p:txBody>
      </p:sp>
    </p:spTree>
    <p:extLst>
      <p:ext uri="{BB962C8B-B14F-4D97-AF65-F5344CB8AC3E}">
        <p14:creationId xmlns:p14="http://schemas.microsoft.com/office/powerpoint/2010/main" val="2422620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a:extLst>
              <a:ext uri="{FF2B5EF4-FFF2-40B4-BE49-F238E27FC236}">
                <a16:creationId xmlns:a16="http://schemas.microsoft.com/office/drawing/2014/main" id="{B0F1C7A3-DF1C-4F7E-B235-951A785A8A58}"/>
              </a:ext>
            </a:extLst>
          </p:cNvPr>
          <p:cNvSpPr>
            <a:spLocks noGrp="1"/>
          </p:cNvSpPr>
          <p:nvPr>
            <p:ph type="dt" sz="half" idx="10"/>
          </p:nvPr>
        </p:nvSpPr>
        <p:spPr/>
        <p:txBody>
          <a:bodyPr/>
          <a:lstStyle>
            <a:lvl1pPr>
              <a:defRPr/>
            </a:lvl1pPr>
          </a:lstStyle>
          <a:p>
            <a:pPr>
              <a:defRPr/>
            </a:pPr>
            <a:fld id="{B12773F8-672C-42DF-B227-370044B1732F}" type="datetimeFigureOut">
              <a:rPr lang="nl-NL"/>
              <a:pPr>
                <a:defRPr/>
              </a:pPr>
              <a:t>22-3-2018</a:t>
            </a:fld>
            <a:endParaRPr lang="nl-NL"/>
          </a:p>
        </p:txBody>
      </p:sp>
      <p:sp>
        <p:nvSpPr>
          <p:cNvPr id="5" name="Footer Placeholder 4">
            <a:extLst>
              <a:ext uri="{FF2B5EF4-FFF2-40B4-BE49-F238E27FC236}">
                <a16:creationId xmlns:a16="http://schemas.microsoft.com/office/drawing/2014/main" id="{5AA7B7A5-6E49-4704-8E76-8105EAE353F4}"/>
              </a:ext>
            </a:extLst>
          </p:cNvPr>
          <p:cNvSpPr>
            <a:spLocks noGrp="1"/>
          </p:cNvSpPr>
          <p:nvPr>
            <p:ph type="ftr" sz="quarter" idx="11"/>
          </p:nvPr>
        </p:nvSpPr>
        <p:spPr/>
        <p:txBody>
          <a:bodyPr/>
          <a:lstStyle>
            <a:lvl1pPr>
              <a:defRPr/>
            </a:lvl1pPr>
          </a:lstStyle>
          <a:p>
            <a:pPr>
              <a:defRPr/>
            </a:pPr>
            <a:endParaRPr lang="nl-NL"/>
          </a:p>
        </p:txBody>
      </p:sp>
      <p:sp>
        <p:nvSpPr>
          <p:cNvPr id="6" name="Slide Number Placeholder 5">
            <a:extLst>
              <a:ext uri="{FF2B5EF4-FFF2-40B4-BE49-F238E27FC236}">
                <a16:creationId xmlns:a16="http://schemas.microsoft.com/office/drawing/2014/main" id="{E46B549B-CA73-44BC-9893-B69A2ED15576}"/>
              </a:ext>
            </a:extLst>
          </p:cNvPr>
          <p:cNvSpPr>
            <a:spLocks noGrp="1"/>
          </p:cNvSpPr>
          <p:nvPr>
            <p:ph type="sldNum" sz="quarter" idx="12"/>
          </p:nvPr>
        </p:nvSpPr>
        <p:spPr/>
        <p:txBody>
          <a:bodyPr/>
          <a:lstStyle>
            <a:lvl1pPr>
              <a:defRPr/>
            </a:lvl1pPr>
          </a:lstStyle>
          <a:p>
            <a:pPr>
              <a:defRPr/>
            </a:pPr>
            <a:fld id="{37D5A9F4-8E7E-4FFF-8D38-E7BF5FA07768}" type="slidenum">
              <a:rPr lang="nl-NL" altLang="nl-NL"/>
              <a:pPr>
                <a:defRPr/>
              </a:pPr>
              <a:t>‹nr.›</a:t>
            </a:fld>
            <a:endParaRPr lang="nl-NL" altLang="nl-NL"/>
          </a:p>
        </p:txBody>
      </p:sp>
    </p:spTree>
    <p:extLst>
      <p:ext uri="{BB962C8B-B14F-4D97-AF65-F5344CB8AC3E}">
        <p14:creationId xmlns:p14="http://schemas.microsoft.com/office/powerpoint/2010/main" val="2462854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5" name="TextBox 19">
            <a:extLst>
              <a:ext uri="{FF2B5EF4-FFF2-40B4-BE49-F238E27FC236}">
                <a16:creationId xmlns:a16="http://schemas.microsoft.com/office/drawing/2014/main" id="{1C34FF86-1D9E-4FF9-B5F3-DF11C137DF22}"/>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defRPr/>
            </a:pPr>
            <a:r>
              <a:rPr lang="en-US" altLang="nl-NL" sz="8000">
                <a:solidFill>
                  <a:srgbClr val="C0E474"/>
                </a:solidFill>
                <a:latin typeface="Arial" charset="0"/>
              </a:rPr>
              <a:t>“</a:t>
            </a:r>
          </a:p>
        </p:txBody>
      </p:sp>
      <p:sp>
        <p:nvSpPr>
          <p:cNvPr id="6" name="TextBox 21">
            <a:extLst>
              <a:ext uri="{FF2B5EF4-FFF2-40B4-BE49-F238E27FC236}">
                <a16:creationId xmlns:a16="http://schemas.microsoft.com/office/drawing/2014/main" id="{3AEF81C6-BE9A-41AD-A854-CFDF1BE94A9A}"/>
              </a:ext>
            </a:extLst>
          </p:cNvPr>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defRPr/>
            </a:pPr>
            <a:r>
              <a:rPr lang="en-US" altLang="nl-NL" sz="8000">
                <a:solidFill>
                  <a:srgbClr val="C0E474"/>
                </a:solidFill>
                <a:latin typeface="Arial" charset="0"/>
              </a:rPr>
              <a:t>”</a:t>
            </a:r>
            <a:endParaRPr lang="en-US" altLang="nl-NL">
              <a:solidFill>
                <a:srgbClr val="C0E474"/>
              </a:solidFill>
              <a:latin typeface="Arial"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7" name="Date Placeholder 3">
            <a:extLst>
              <a:ext uri="{FF2B5EF4-FFF2-40B4-BE49-F238E27FC236}">
                <a16:creationId xmlns:a16="http://schemas.microsoft.com/office/drawing/2014/main" id="{9087B533-D04F-4BCB-9C59-12A0A8585076}"/>
              </a:ext>
            </a:extLst>
          </p:cNvPr>
          <p:cNvSpPr>
            <a:spLocks noGrp="1"/>
          </p:cNvSpPr>
          <p:nvPr>
            <p:ph type="dt" sz="half" idx="14"/>
          </p:nvPr>
        </p:nvSpPr>
        <p:spPr/>
        <p:txBody>
          <a:bodyPr/>
          <a:lstStyle>
            <a:lvl1pPr>
              <a:defRPr/>
            </a:lvl1pPr>
          </a:lstStyle>
          <a:p>
            <a:pPr>
              <a:defRPr/>
            </a:pPr>
            <a:fld id="{B89515D8-F56A-4687-885F-DB0493F7870B}" type="datetimeFigureOut">
              <a:rPr lang="nl-NL"/>
              <a:pPr>
                <a:defRPr/>
              </a:pPr>
              <a:t>22-3-2018</a:t>
            </a:fld>
            <a:endParaRPr lang="nl-NL"/>
          </a:p>
        </p:txBody>
      </p:sp>
      <p:sp>
        <p:nvSpPr>
          <p:cNvPr id="8" name="Footer Placeholder 4">
            <a:extLst>
              <a:ext uri="{FF2B5EF4-FFF2-40B4-BE49-F238E27FC236}">
                <a16:creationId xmlns:a16="http://schemas.microsoft.com/office/drawing/2014/main" id="{FABC1512-C929-46D9-A503-E2F0C6D79574}"/>
              </a:ext>
            </a:extLst>
          </p:cNvPr>
          <p:cNvSpPr>
            <a:spLocks noGrp="1"/>
          </p:cNvSpPr>
          <p:nvPr>
            <p:ph type="ftr" sz="quarter" idx="15"/>
          </p:nvPr>
        </p:nvSpPr>
        <p:spPr/>
        <p:txBody>
          <a:bodyPr/>
          <a:lstStyle>
            <a:lvl1pPr>
              <a:defRPr/>
            </a:lvl1pPr>
          </a:lstStyle>
          <a:p>
            <a:pPr>
              <a:defRPr/>
            </a:pPr>
            <a:endParaRPr lang="nl-NL"/>
          </a:p>
        </p:txBody>
      </p:sp>
      <p:sp>
        <p:nvSpPr>
          <p:cNvPr id="9" name="Slide Number Placeholder 5">
            <a:extLst>
              <a:ext uri="{FF2B5EF4-FFF2-40B4-BE49-F238E27FC236}">
                <a16:creationId xmlns:a16="http://schemas.microsoft.com/office/drawing/2014/main" id="{0138BA99-45AD-489F-B11B-083BEC5BE9C4}"/>
              </a:ext>
            </a:extLst>
          </p:cNvPr>
          <p:cNvSpPr>
            <a:spLocks noGrp="1"/>
          </p:cNvSpPr>
          <p:nvPr>
            <p:ph type="sldNum" sz="quarter" idx="16"/>
          </p:nvPr>
        </p:nvSpPr>
        <p:spPr/>
        <p:txBody>
          <a:bodyPr/>
          <a:lstStyle>
            <a:lvl1pPr>
              <a:defRPr smtClean="0"/>
            </a:lvl1pPr>
          </a:lstStyle>
          <a:p>
            <a:pPr>
              <a:defRPr/>
            </a:pPr>
            <a:fld id="{269C06D9-20A7-49EA-949A-81ED263E21FD}" type="slidenum">
              <a:rPr lang="nl-NL" altLang="nl-NL"/>
              <a:pPr>
                <a:defRPr/>
              </a:pPr>
              <a:t>‹nr.›</a:t>
            </a:fld>
            <a:endParaRPr lang="nl-NL" altLang="nl-NL"/>
          </a:p>
        </p:txBody>
      </p:sp>
    </p:spTree>
    <p:extLst>
      <p:ext uri="{BB962C8B-B14F-4D97-AF65-F5344CB8AC3E}">
        <p14:creationId xmlns:p14="http://schemas.microsoft.com/office/powerpoint/2010/main" val="24376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a:extLst>
              <a:ext uri="{FF2B5EF4-FFF2-40B4-BE49-F238E27FC236}">
                <a16:creationId xmlns:a16="http://schemas.microsoft.com/office/drawing/2014/main" id="{FB28B50A-8668-4645-9A12-3871D9366994}"/>
              </a:ext>
            </a:extLst>
          </p:cNvPr>
          <p:cNvSpPr>
            <a:spLocks noGrp="1"/>
          </p:cNvSpPr>
          <p:nvPr>
            <p:ph type="dt" sz="half" idx="10"/>
          </p:nvPr>
        </p:nvSpPr>
        <p:spPr/>
        <p:txBody>
          <a:bodyPr/>
          <a:lstStyle>
            <a:lvl1pPr>
              <a:defRPr/>
            </a:lvl1pPr>
          </a:lstStyle>
          <a:p>
            <a:pPr>
              <a:defRPr/>
            </a:pPr>
            <a:fld id="{09FED2E3-793B-433D-9308-A18F5E5FD49C}" type="datetimeFigureOut">
              <a:rPr lang="nl-NL"/>
              <a:pPr>
                <a:defRPr/>
              </a:pPr>
              <a:t>22-3-2018</a:t>
            </a:fld>
            <a:endParaRPr lang="nl-NL"/>
          </a:p>
        </p:txBody>
      </p:sp>
      <p:sp>
        <p:nvSpPr>
          <p:cNvPr id="5" name="Footer Placeholder 4">
            <a:extLst>
              <a:ext uri="{FF2B5EF4-FFF2-40B4-BE49-F238E27FC236}">
                <a16:creationId xmlns:a16="http://schemas.microsoft.com/office/drawing/2014/main" id="{64BC29E2-9612-4BD9-A902-3FD9E99CE92B}"/>
              </a:ext>
            </a:extLst>
          </p:cNvPr>
          <p:cNvSpPr>
            <a:spLocks noGrp="1"/>
          </p:cNvSpPr>
          <p:nvPr>
            <p:ph type="ftr" sz="quarter" idx="11"/>
          </p:nvPr>
        </p:nvSpPr>
        <p:spPr/>
        <p:txBody>
          <a:bodyPr/>
          <a:lstStyle>
            <a:lvl1pPr>
              <a:defRPr/>
            </a:lvl1pPr>
          </a:lstStyle>
          <a:p>
            <a:pPr>
              <a:defRPr/>
            </a:pPr>
            <a:endParaRPr lang="nl-NL"/>
          </a:p>
        </p:txBody>
      </p:sp>
      <p:sp>
        <p:nvSpPr>
          <p:cNvPr id="6" name="Slide Number Placeholder 5">
            <a:extLst>
              <a:ext uri="{FF2B5EF4-FFF2-40B4-BE49-F238E27FC236}">
                <a16:creationId xmlns:a16="http://schemas.microsoft.com/office/drawing/2014/main" id="{FFF73263-48BF-4619-9507-0DCD4E22C30A}"/>
              </a:ext>
            </a:extLst>
          </p:cNvPr>
          <p:cNvSpPr>
            <a:spLocks noGrp="1"/>
          </p:cNvSpPr>
          <p:nvPr>
            <p:ph type="sldNum" sz="quarter" idx="12"/>
          </p:nvPr>
        </p:nvSpPr>
        <p:spPr/>
        <p:txBody>
          <a:bodyPr/>
          <a:lstStyle>
            <a:lvl1pPr>
              <a:defRPr/>
            </a:lvl1pPr>
          </a:lstStyle>
          <a:p>
            <a:pPr>
              <a:defRPr/>
            </a:pPr>
            <a:fld id="{56BDA106-5B24-4552-A9CD-955A7A1A6112}" type="slidenum">
              <a:rPr lang="nl-NL" altLang="nl-NL"/>
              <a:pPr>
                <a:defRPr/>
              </a:pPr>
              <a:t>‹nr.›</a:t>
            </a:fld>
            <a:endParaRPr lang="nl-NL" altLang="nl-NL"/>
          </a:p>
        </p:txBody>
      </p:sp>
    </p:spTree>
    <p:extLst>
      <p:ext uri="{BB962C8B-B14F-4D97-AF65-F5344CB8AC3E}">
        <p14:creationId xmlns:p14="http://schemas.microsoft.com/office/powerpoint/2010/main" val="3079832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E51D8847-3AE6-405E-9D67-756AD3FE664D}"/>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defRPr/>
            </a:pPr>
            <a:r>
              <a:rPr lang="en-US" altLang="nl-NL" sz="8000">
                <a:solidFill>
                  <a:srgbClr val="C0E474"/>
                </a:solidFill>
                <a:latin typeface="Arial" charset="0"/>
              </a:rPr>
              <a:t>“</a:t>
            </a:r>
          </a:p>
        </p:txBody>
      </p:sp>
      <p:sp>
        <p:nvSpPr>
          <p:cNvPr id="6" name="TextBox 24">
            <a:extLst>
              <a:ext uri="{FF2B5EF4-FFF2-40B4-BE49-F238E27FC236}">
                <a16:creationId xmlns:a16="http://schemas.microsoft.com/office/drawing/2014/main" id="{22DF6100-3B41-41B9-B1CC-71C874D49734}"/>
              </a:ext>
            </a:extLst>
          </p:cNvPr>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eaLnBrk="1" hangingPunct="1">
              <a:defRPr/>
            </a:pPr>
            <a:r>
              <a:rPr lang="en-US" altLang="nl-NL" sz="8000">
                <a:solidFill>
                  <a:srgbClr val="C0E474"/>
                </a:solidFill>
                <a:latin typeface="Arial"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7" name="Date Placeholder 3">
            <a:extLst>
              <a:ext uri="{FF2B5EF4-FFF2-40B4-BE49-F238E27FC236}">
                <a16:creationId xmlns:a16="http://schemas.microsoft.com/office/drawing/2014/main" id="{A5AB8399-BF08-4327-A0E9-8BFA3A297809}"/>
              </a:ext>
            </a:extLst>
          </p:cNvPr>
          <p:cNvSpPr>
            <a:spLocks noGrp="1"/>
          </p:cNvSpPr>
          <p:nvPr>
            <p:ph type="dt" sz="half" idx="14"/>
          </p:nvPr>
        </p:nvSpPr>
        <p:spPr/>
        <p:txBody>
          <a:bodyPr/>
          <a:lstStyle>
            <a:lvl1pPr>
              <a:defRPr/>
            </a:lvl1pPr>
          </a:lstStyle>
          <a:p>
            <a:pPr>
              <a:defRPr/>
            </a:pPr>
            <a:fld id="{16C7F871-8041-414D-B46F-33A9DF223840}" type="datetimeFigureOut">
              <a:rPr lang="nl-NL"/>
              <a:pPr>
                <a:defRPr/>
              </a:pPr>
              <a:t>22-3-2018</a:t>
            </a:fld>
            <a:endParaRPr lang="nl-NL"/>
          </a:p>
        </p:txBody>
      </p:sp>
      <p:sp>
        <p:nvSpPr>
          <p:cNvPr id="8" name="Footer Placeholder 4">
            <a:extLst>
              <a:ext uri="{FF2B5EF4-FFF2-40B4-BE49-F238E27FC236}">
                <a16:creationId xmlns:a16="http://schemas.microsoft.com/office/drawing/2014/main" id="{6C74EE89-37F3-4E57-8DB1-D50AB9B7FC21}"/>
              </a:ext>
            </a:extLst>
          </p:cNvPr>
          <p:cNvSpPr>
            <a:spLocks noGrp="1"/>
          </p:cNvSpPr>
          <p:nvPr>
            <p:ph type="ftr" sz="quarter" idx="15"/>
          </p:nvPr>
        </p:nvSpPr>
        <p:spPr/>
        <p:txBody>
          <a:bodyPr/>
          <a:lstStyle>
            <a:lvl1pPr>
              <a:defRPr/>
            </a:lvl1pPr>
          </a:lstStyle>
          <a:p>
            <a:pPr>
              <a:defRPr/>
            </a:pPr>
            <a:endParaRPr lang="nl-NL"/>
          </a:p>
        </p:txBody>
      </p:sp>
      <p:sp>
        <p:nvSpPr>
          <p:cNvPr id="9" name="Slide Number Placeholder 5">
            <a:extLst>
              <a:ext uri="{FF2B5EF4-FFF2-40B4-BE49-F238E27FC236}">
                <a16:creationId xmlns:a16="http://schemas.microsoft.com/office/drawing/2014/main" id="{2658B571-2005-4A50-A2DC-477962452EFD}"/>
              </a:ext>
            </a:extLst>
          </p:cNvPr>
          <p:cNvSpPr>
            <a:spLocks noGrp="1"/>
          </p:cNvSpPr>
          <p:nvPr>
            <p:ph type="sldNum" sz="quarter" idx="16"/>
          </p:nvPr>
        </p:nvSpPr>
        <p:spPr/>
        <p:txBody>
          <a:bodyPr/>
          <a:lstStyle>
            <a:lvl1pPr>
              <a:defRPr smtClean="0"/>
            </a:lvl1pPr>
          </a:lstStyle>
          <a:p>
            <a:pPr>
              <a:defRPr/>
            </a:pPr>
            <a:fld id="{6F2A9415-E46B-4EA3-897B-B28F83A7601E}" type="slidenum">
              <a:rPr lang="nl-NL" altLang="nl-NL"/>
              <a:pPr>
                <a:defRPr/>
              </a:pPr>
              <a:t>‹nr.›</a:t>
            </a:fld>
            <a:endParaRPr lang="nl-NL" altLang="nl-NL"/>
          </a:p>
        </p:txBody>
      </p:sp>
    </p:spTree>
    <p:extLst>
      <p:ext uri="{BB962C8B-B14F-4D97-AF65-F5344CB8AC3E}">
        <p14:creationId xmlns:p14="http://schemas.microsoft.com/office/powerpoint/2010/main" val="2144801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5" name="Date Placeholder 3">
            <a:extLst>
              <a:ext uri="{FF2B5EF4-FFF2-40B4-BE49-F238E27FC236}">
                <a16:creationId xmlns:a16="http://schemas.microsoft.com/office/drawing/2014/main" id="{B1948D21-A489-4CBA-BB56-BE9F00ACA8C8}"/>
              </a:ext>
            </a:extLst>
          </p:cNvPr>
          <p:cNvSpPr>
            <a:spLocks noGrp="1"/>
          </p:cNvSpPr>
          <p:nvPr>
            <p:ph type="dt" sz="half" idx="14"/>
          </p:nvPr>
        </p:nvSpPr>
        <p:spPr/>
        <p:txBody>
          <a:bodyPr/>
          <a:lstStyle>
            <a:lvl1pPr>
              <a:defRPr/>
            </a:lvl1pPr>
          </a:lstStyle>
          <a:p>
            <a:pPr>
              <a:defRPr/>
            </a:pPr>
            <a:fld id="{28996ADD-D160-42FA-AB6C-897BE6570673}" type="datetimeFigureOut">
              <a:rPr lang="nl-NL"/>
              <a:pPr>
                <a:defRPr/>
              </a:pPr>
              <a:t>22-3-2018</a:t>
            </a:fld>
            <a:endParaRPr lang="nl-NL"/>
          </a:p>
        </p:txBody>
      </p:sp>
      <p:sp>
        <p:nvSpPr>
          <p:cNvPr id="6" name="Footer Placeholder 4">
            <a:extLst>
              <a:ext uri="{FF2B5EF4-FFF2-40B4-BE49-F238E27FC236}">
                <a16:creationId xmlns:a16="http://schemas.microsoft.com/office/drawing/2014/main" id="{609B4517-CA29-4DAD-A855-00F2598EBFD4}"/>
              </a:ext>
            </a:extLst>
          </p:cNvPr>
          <p:cNvSpPr>
            <a:spLocks noGrp="1"/>
          </p:cNvSpPr>
          <p:nvPr>
            <p:ph type="ftr" sz="quarter" idx="15"/>
          </p:nvPr>
        </p:nvSpPr>
        <p:spPr/>
        <p:txBody>
          <a:bodyPr/>
          <a:lstStyle>
            <a:lvl1pPr>
              <a:defRPr/>
            </a:lvl1pPr>
          </a:lstStyle>
          <a:p>
            <a:pPr>
              <a:defRPr/>
            </a:pPr>
            <a:endParaRPr lang="nl-NL"/>
          </a:p>
        </p:txBody>
      </p:sp>
      <p:sp>
        <p:nvSpPr>
          <p:cNvPr id="7" name="Slide Number Placeholder 5">
            <a:extLst>
              <a:ext uri="{FF2B5EF4-FFF2-40B4-BE49-F238E27FC236}">
                <a16:creationId xmlns:a16="http://schemas.microsoft.com/office/drawing/2014/main" id="{59EC09AD-70EB-4338-A9EC-9CE3C0F49189}"/>
              </a:ext>
            </a:extLst>
          </p:cNvPr>
          <p:cNvSpPr>
            <a:spLocks noGrp="1"/>
          </p:cNvSpPr>
          <p:nvPr>
            <p:ph type="sldNum" sz="quarter" idx="16"/>
          </p:nvPr>
        </p:nvSpPr>
        <p:spPr/>
        <p:txBody>
          <a:bodyPr/>
          <a:lstStyle>
            <a:lvl1pPr>
              <a:defRPr/>
            </a:lvl1pPr>
          </a:lstStyle>
          <a:p>
            <a:pPr>
              <a:defRPr/>
            </a:pPr>
            <a:fld id="{C1C028DB-B73F-4A1D-AC47-C72C4F670849}" type="slidenum">
              <a:rPr lang="nl-NL" altLang="nl-NL"/>
              <a:pPr>
                <a:defRPr/>
              </a:pPr>
              <a:t>‹nr.›</a:t>
            </a:fld>
            <a:endParaRPr lang="nl-NL" altLang="nl-NL"/>
          </a:p>
        </p:txBody>
      </p:sp>
    </p:spTree>
    <p:extLst>
      <p:ext uri="{BB962C8B-B14F-4D97-AF65-F5344CB8AC3E}">
        <p14:creationId xmlns:p14="http://schemas.microsoft.com/office/powerpoint/2010/main" val="1010490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B6D82082-E963-4F47-AFEA-E4AB455522AB}"/>
              </a:ext>
            </a:extLst>
          </p:cNvPr>
          <p:cNvSpPr>
            <a:spLocks noGrp="1"/>
          </p:cNvSpPr>
          <p:nvPr>
            <p:ph type="dt" sz="half" idx="10"/>
          </p:nvPr>
        </p:nvSpPr>
        <p:spPr/>
        <p:txBody>
          <a:bodyPr/>
          <a:lstStyle>
            <a:lvl1pPr>
              <a:defRPr/>
            </a:lvl1pPr>
          </a:lstStyle>
          <a:p>
            <a:pPr>
              <a:defRPr/>
            </a:pPr>
            <a:fld id="{6BF99FDE-02C2-45B7-95E8-1F913AED87EB}" type="datetimeFigureOut">
              <a:rPr lang="nl-NL"/>
              <a:pPr>
                <a:defRPr/>
              </a:pPr>
              <a:t>22-3-2018</a:t>
            </a:fld>
            <a:endParaRPr lang="nl-NL"/>
          </a:p>
        </p:txBody>
      </p:sp>
      <p:sp>
        <p:nvSpPr>
          <p:cNvPr id="5" name="Footer Placeholder 4">
            <a:extLst>
              <a:ext uri="{FF2B5EF4-FFF2-40B4-BE49-F238E27FC236}">
                <a16:creationId xmlns:a16="http://schemas.microsoft.com/office/drawing/2014/main" id="{1C3E7043-2F1C-4096-B9DB-80B69ED8B4E0}"/>
              </a:ext>
            </a:extLst>
          </p:cNvPr>
          <p:cNvSpPr>
            <a:spLocks noGrp="1"/>
          </p:cNvSpPr>
          <p:nvPr>
            <p:ph type="ftr" sz="quarter" idx="11"/>
          </p:nvPr>
        </p:nvSpPr>
        <p:spPr/>
        <p:txBody>
          <a:bodyPr/>
          <a:lstStyle>
            <a:lvl1pPr>
              <a:defRPr/>
            </a:lvl1pPr>
          </a:lstStyle>
          <a:p>
            <a:pPr>
              <a:defRPr/>
            </a:pPr>
            <a:endParaRPr lang="nl-NL"/>
          </a:p>
        </p:txBody>
      </p:sp>
      <p:sp>
        <p:nvSpPr>
          <p:cNvPr id="6" name="Slide Number Placeholder 5">
            <a:extLst>
              <a:ext uri="{FF2B5EF4-FFF2-40B4-BE49-F238E27FC236}">
                <a16:creationId xmlns:a16="http://schemas.microsoft.com/office/drawing/2014/main" id="{1EE9EC53-BD32-432E-862A-2D244E6EC006}"/>
              </a:ext>
            </a:extLst>
          </p:cNvPr>
          <p:cNvSpPr>
            <a:spLocks noGrp="1"/>
          </p:cNvSpPr>
          <p:nvPr>
            <p:ph type="sldNum" sz="quarter" idx="12"/>
          </p:nvPr>
        </p:nvSpPr>
        <p:spPr/>
        <p:txBody>
          <a:bodyPr/>
          <a:lstStyle>
            <a:lvl1pPr>
              <a:defRPr/>
            </a:lvl1pPr>
          </a:lstStyle>
          <a:p>
            <a:pPr>
              <a:defRPr/>
            </a:pPr>
            <a:fld id="{6EA02654-B73B-4902-9369-B340C1902E4A}" type="slidenum">
              <a:rPr lang="nl-NL" altLang="nl-NL"/>
              <a:pPr>
                <a:defRPr/>
              </a:pPr>
              <a:t>‹nr.›</a:t>
            </a:fld>
            <a:endParaRPr lang="nl-NL" altLang="nl-NL"/>
          </a:p>
        </p:txBody>
      </p:sp>
    </p:spTree>
    <p:extLst>
      <p:ext uri="{BB962C8B-B14F-4D97-AF65-F5344CB8AC3E}">
        <p14:creationId xmlns:p14="http://schemas.microsoft.com/office/powerpoint/2010/main" val="2703300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BA1C43EA-4C3F-459A-9AC5-507F4551A61F}"/>
              </a:ext>
            </a:extLst>
          </p:cNvPr>
          <p:cNvSpPr>
            <a:spLocks noGrp="1"/>
          </p:cNvSpPr>
          <p:nvPr>
            <p:ph type="dt" sz="half" idx="10"/>
          </p:nvPr>
        </p:nvSpPr>
        <p:spPr/>
        <p:txBody>
          <a:bodyPr/>
          <a:lstStyle>
            <a:lvl1pPr>
              <a:defRPr/>
            </a:lvl1pPr>
          </a:lstStyle>
          <a:p>
            <a:pPr>
              <a:defRPr/>
            </a:pPr>
            <a:fld id="{4FCBC24C-0456-4BAE-BB90-4E4864A03CA4}" type="datetimeFigureOut">
              <a:rPr lang="nl-NL"/>
              <a:pPr>
                <a:defRPr/>
              </a:pPr>
              <a:t>22-3-2018</a:t>
            </a:fld>
            <a:endParaRPr lang="nl-NL"/>
          </a:p>
        </p:txBody>
      </p:sp>
      <p:sp>
        <p:nvSpPr>
          <p:cNvPr id="5" name="Footer Placeholder 4">
            <a:extLst>
              <a:ext uri="{FF2B5EF4-FFF2-40B4-BE49-F238E27FC236}">
                <a16:creationId xmlns:a16="http://schemas.microsoft.com/office/drawing/2014/main" id="{0307DFE6-CBA6-45DC-BD3C-E1995B2BC460}"/>
              </a:ext>
            </a:extLst>
          </p:cNvPr>
          <p:cNvSpPr>
            <a:spLocks noGrp="1"/>
          </p:cNvSpPr>
          <p:nvPr>
            <p:ph type="ftr" sz="quarter" idx="11"/>
          </p:nvPr>
        </p:nvSpPr>
        <p:spPr/>
        <p:txBody>
          <a:bodyPr/>
          <a:lstStyle>
            <a:lvl1pPr>
              <a:defRPr/>
            </a:lvl1pPr>
          </a:lstStyle>
          <a:p>
            <a:pPr>
              <a:defRPr/>
            </a:pPr>
            <a:endParaRPr lang="nl-NL"/>
          </a:p>
        </p:txBody>
      </p:sp>
      <p:sp>
        <p:nvSpPr>
          <p:cNvPr id="6" name="Slide Number Placeholder 5">
            <a:extLst>
              <a:ext uri="{FF2B5EF4-FFF2-40B4-BE49-F238E27FC236}">
                <a16:creationId xmlns:a16="http://schemas.microsoft.com/office/drawing/2014/main" id="{BA164336-0C77-4E5D-9AAC-2DAEE7376944}"/>
              </a:ext>
            </a:extLst>
          </p:cNvPr>
          <p:cNvSpPr>
            <a:spLocks noGrp="1"/>
          </p:cNvSpPr>
          <p:nvPr>
            <p:ph type="sldNum" sz="quarter" idx="12"/>
          </p:nvPr>
        </p:nvSpPr>
        <p:spPr/>
        <p:txBody>
          <a:bodyPr/>
          <a:lstStyle>
            <a:lvl1pPr>
              <a:defRPr/>
            </a:lvl1pPr>
          </a:lstStyle>
          <a:p>
            <a:pPr>
              <a:defRPr/>
            </a:pPr>
            <a:fld id="{6A87FBFF-A582-43F7-AE5D-97B8C96EFF69}" type="slidenum">
              <a:rPr lang="nl-NL" altLang="nl-NL"/>
              <a:pPr>
                <a:defRPr/>
              </a:pPr>
              <a:t>‹nr.›</a:t>
            </a:fld>
            <a:endParaRPr lang="nl-NL" altLang="nl-NL"/>
          </a:p>
        </p:txBody>
      </p:sp>
    </p:spTree>
    <p:extLst>
      <p:ext uri="{BB962C8B-B14F-4D97-AF65-F5344CB8AC3E}">
        <p14:creationId xmlns:p14="http://schemas.microsoft.com/office/powerpoint/2010/main" val="262810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C7A6D469-B4B7-4141-8C5D-CAD86D42BB0D}"/>
              </a:ext>
            </a:extLst>
          </p:cNvPr>
          <p:cNvSpPr>
            <a:spLocks noGrp="1"/>
          </p:cNvSpPr>
          <p:nvPr>
            <p:ph type="dt" sz="half" idx="10"/>
          </p:nvPr>
        </p:nvSpPr>
        <p:spPr/>
        <p:txBody>
          <a:bodyPr/>
          <a:lstStyle>
            <a:lvl1pPr>
              <a:defRPr/>
            </a:lvl1pPr>
          </a:lstStyle>
          <a:p>
            <a:pPr>
              <a:defRPr/>
            </a:pPr>
            <a:fld id="{891F12B3-8010-42ED-B589-E1503E8E17F7}" type="datetimeFigureOut">
              <a:rPr lang="nl-NL"/>
              <a:pPr>
                <a:defRPr/>
              </a:pPr>
              <a:t>22-3-2018</a:t>
            </a:fld>
            <a:endParaRPr lang="nl-NL"/>
          </a:p>
        </p:txBody>
      </p:sp>
      <p:sp>
        <p:nvSpPr>
          <p:cNvPr id="5" name="Footer Placeholder 4">
            <a:extLst>
              <a:ext uri="{FF2B5EF4-FFF2-40B4-BE49-F238E27FC236}">
                <a16:creationId xmlns:a16="http://schemas.microsoft.com/office/drawing/2014/main" id="{FAAA4CD0-E10D-47C2-A2A8-2AE3FED688C5}"/>
              </a:ext>
            </a:extLst>
          </p:cNvPr>
          <p:cNvSpPr>
            <a:spLocks noGrp="1"/>
          </p:cNvSpPr>
          <p:nvPr>
            <p:ph type="ftr" sz="quarter" idx="11"/>
          </p:nvPr>
        </p:nvSpPr>
        <p:spPr/>
        <p:txBody>
          <a:bodyPr/>
          <a:lstStyle>
            <a:lvl1pPr>
              <a:defRPr/>
            </a:lvl1pPr>
          </a:lstStyle>
          <a:p>
            <a:pPr>
              <a:defRPr/>
            </a:pPr>
            <a:endParaRPr lang="nl-NL"/>
          </a:p>
        </p:txBody>
      </p:sp>
      <p:sp>
        <p:nvSpPr>
          <p:cNvPr id="6" name="Slide Number Placeholder 5">
            <a:extLst>
              <a:ext uri="{FF2B5EF4-FFF2-40B4-BE49-F238E27FC236}">
                <a16:creationId xmlns:a16="http://schemas.microsoft.com/office/drawing/2014/main" id="{0DA1F696-D2B3-4227-9173-D96051C8BAFC}"/>
              </a:ext>
            </a:extLst>
          </p:cNvPr>
          <p:cNvSpPr>
            <a:spLocks noGrp="1"/>
          </p:cNvSpPr>
          <p:nvPr>
            <p:ph type="sldNum" sz="quarter" idx="12"/>
          </p:nvPr>
        </p:nvSpPr>
        <p:spPr/>
        <p:txBody>
          <a:bodyPr/>
          <a:lstStyle>
            <a:lvl1pPr>
              <a:defRPr/>
            </a:lvl1pPr>
          </a:lstStyle>
          <a:p>
            <a:pPr>
              <a:defRPr/>
            </a:pPr>
            <a:fld id="{3E7E1CC5-1569-4CCD-A504-0ECE24D40922}" type="slidenum">
              <a:rPr lang="nl-NL" altLang="nl-NL"/>
              <a:pPr>
                <a:defRPr/>
              </a:pPr>
              <a:t>‹nr.›</a:t>
            </a:fld>
            <a:endParaRPr lang="nl-NL" altLang="nl-NL"/>
          </a:p>
        </p:txBody>
      </p:sp>
    </p:spTree>
    <p:extLst>
      <p:ext uri="{BB962C8B-B14F-4D97-AF65-F5344CB8AC3E}">
        <p14:creationId xmlns:p14="http://schemas.microsoft.com/office/powerpoint/2010/main" val="4093793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a:extLst>
              <a:ext uri="{FF2B5EF4-FFF2-40B4-BE49-F238E27FC236}">
                <a16:creationId xmlns:a16="http://schemas.microsoft.com/office/drawing/2014/main" id="{0F154F98-BA94-4B4D-B01F-24D0D3420AAE}"/>
              </a:ext>
            </a:extLst>
          </p:cNvPr>
          <p:cNvSpPr>
            <a:spLocks noGrp="1"/>
          </p:cNvSpPr>
          <p:nvPr>
            <p:ph type="dt" sz="half" idx="10"/>
          </p:nvPr>
        </p:nvSpPr>
        <p:spPr/>
        <p:txBody>
          <a:bodyPr/>
          <a:lstStyle>
            <a:lvl1pPr>
              <a:defRPr/>
            </a:lvl1pPr>
          </a:lstStyle>
          <a:p>
            <a:pPr>
              <a:defRPr/>
            </a:pPr>
            <a:fld id="{E0FBA65C-6809-4DE1-A54D-8837DBE38BE7}" type="datetimeFigureOut">
              <a:rPr lang="nl-NL"/>
              <a:pPr>
                <a:defRPr/>
              </a:pPr>
              <a:t>22-3-2018</a:t>
            </a:fld>
            <a:endParaRPr lang="nl-NL"/>
          </a:p>
        </p:txBody>
      </p:sp>
      <p:sp>
        <p:nvSpPr>
          <p:cNvPr id="5" name="Footer Placeholder 4">
            <a:extLst>
              <a:ext uri="{FF2B5EF4-FFF2-40B4-BE49-F238E27FC236}">
                <a16:creationId xmlns:a16="http://schemas.microsoft.com/office/drawing/2014/main" id="{6061C033-C019-4E0F-BBCD-93C0992E0189}"/>
              </a:ext>
            </a:extLst>
          </p:cNvPr>
          <p:cNvSpPr>
            <a:spLocks noGrp="1"/>
          </p:cNvSpPr>
          <p:nvPr>
            <p:ph type="ftr" sz="quarter" idx="11"/>
          </p:nvPr>
        </p:nvSpPr>
        <p:spPr/>
        <p:txBody>
          <a:bodyPr/>
          <a:lstStyle>
            <a:lvl1pPr>
              <a:defRPr/>
            </a:lvl1pPr>
          </a:lstStyle>
          <a:p>
            <a:pPr>
              <a:defRPr/>
            </a:pPr>
            <a:endParaRPr lang="nl-NL"/>
          </a:p>
        </p:txBody>
      </p:sp>
      <p:sp>
        <p:nvSpPr>
          <p:cNvPr id="6" name="Slide Number Placeholder 5">
            <a:extLst>
              <a:ext uri="{FF2B5EF4-FFF2-40B4-BE49-F238E27FC236}">
                <a16:creationId xmlns:a16="http://schemas.microsoft.com/office/drawing/2014/main" id="{AF96938C-DA63-4CBD-9DD3-A6D4004E0DBA}"/>
              </a:ext>
            </a:extLst>
          </p:cNvPr>
          <p:cNvSpPr>
            <a:spLocks noGrp="1"/>
          </p:cNvSpPr>
          <p:nvPr>
            <p:ph type="sldNum" sz="quarter" idx="12"/>
          </p:nvPr>
        </p:nvSpPr>
        <p:spPr/>
        <p:txBody>
          <a:bodyPr/>
          <a:lstStyle>
            <a:lvl1pPr>
              <a:defRPr/>
            </a:lvl1pPr>
          </a:lstStyle>
          <a:p>
            <a:pPr>
              <a:defRPr/>
            </a:pPr>
            <a:fld id="{F2C2DEF8-78CE-434C-8B22-2816433CFBDF}" type="slidenum">
              <a:rPr lang="nl-NL" altLang="nl-NL"/>
              <a:pPr>
                <a:defRPr/>
              </a:pPr>
              <a:t>‹nr.›</a:t>
            </a:fld>
            <a:endParaRPr lang="nl-NL" altLang="nl-NL"/>
          </a:p>
        </p:txBody>
      </p:sp>
    </p:spTree>
    <p:extLst>
      <p:ext uri="{BB962C8B-B14F-4D97-AF65-F5344CB8AC3E}">
        <p14:creationId xmlns:p14="http://schemas.microsoft.com/office/powerpoint/2010/main" val="23945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3">
            <a:extLst>
              <a:ext uri="{FF2B5EF4-FFF2-40B4-BE49-F238E27FC236}">
                <a16:creationId xmlns:a16="http://schemas.microsoft.com/office/drawing/2014/main" id="{4FA4DABB-B389-4407-AE40-4D6DEB91565E}"/>
              </a:ext>
            </a:extLst>
          </p:cNvPr>
          <p:cNvSpPr>
            <a:spLocks noGrp="1"/>
          </p:cNvSpPr>
          <p:nvPr>
            <p:ph type="dt" sz="half" idx="10"/>
          </p:nvPr>
        </p:nvSpPr>
        <p:spPr/>
        <p:txBody>
          <a:bodyPr/>
          <a:lstStyle>
            <a:lvl1pPr>
              <a:defRPr/>
            </a:lvl1pPr>
          </a:lstStyle>
          <a:p>
            <a:pPr>
              <a:defRPr/>
            </a:pPr>
            <a:fld id="{17842DE7-0AD7-40A8-B6CE-F66EDDFC470D}" type="datetimeFigureOut">
              <a:rPr lang="nl-NL"/>
              <a:pPr>
                <a:defRPr/>
              </a:pPr>
              <a:t>22-3-2018</a:t>
            </a:fld>
            <a:endParaRPr lang="nl-NL"/>
          </a:p>
        </p:txBody>
      </p:sp>
      <p:sp>
        <p:nvSpPr>
          <p:cNvPr id="6" name="Footer Placeholder 4">
            <a:extLst>
              <a:ext uri="{FF2B5EF4-FFF2-40B4-BE49-F238E27FC236}">
                <a16:creationId xmlns:a16="http://schemas.microsoft.com/office/drawing/2014/main" id="{C298F3BD-FE55-4910-AFD0-49312D947D6E}"/>
              </a:ext>
            </a:extLst>
          </p:cNvPr>
          <p:cNvSpPr>
            <a:spLocks noGrp="1"/>
          </p:cNvSpPr>
          <p:nvPr>
            <p:ph type="ftr" sz="quarter" idx="11"/>
          </p:nvPr>
        </p:nvSpPr>
        <p:spPr/>
        <p:txBody>
          <a:bodyPr/>
          <a:lstStyle>
            <a:lvl1pPr>
              <a:defRPr/>
            </a:lvl1pPr>
          </a:lstStyle>
          <a:p>
            <a:pPr>
              <a:defRPr/>
            </a:pPr>
            <a:endParaRPr lang="nl-NL"/>
          </a:p>
        </p:txBody>
      </p:sp>
      <p:sp>
        <p:nvSpPr>
          <p:cNvPr id="7" name="Slide Number Placeholder 5">
            <a:extLst>
              <a:ext uri="{FF2B5EF4-FFF2-40B4-BE49-F238E27FC236}">
                <a16:creationId xmlns:a16="http://schemas.microsoft.com/office/drawing/2014/main" id="{88393ED3-27AB-42D2-A1B2-730AA52266BE}"/>
              </a:ext>
            </a:extLst>
          </p:cNvPr>
          <p:cNvSpPr>
            <a:spLocks noGrp="1"/>
          </p:cNvSpPr>
          <p:nvPr>
            <p:ph type="sldNum" sz="quarter" idx="12"/>
          </p:nvPr>
        </p:nvSpPr>
        <p:spPr/>
        <p:txBody>
          <a:bodyPr/>
          <a:lstStyle>
            <a:lvl1pPr>
              <a:defRPr/>
            </a:lvl1pPr>
          </a:lstStyle>
          <a:p>
            <a:pPr>
              <a:defRPr/>
            </a:pPr>
            <a:fld id="{76624000-6FC3-4D35-B33B-8974464FFA15}" type="slidenum">
              <a:rPr lang="nl-NL" altLang="nl-NL"/>
              <a:pPr>
                <a:defRPr/>
              </a:pPr>
              <a:t>‹nr.›</a:t>
            </a:fld>
            <a:endParaRPr lang="nl-NL" altLang="nl-NL"/>
          </a:p>
        </p:txBody>
      </p:sp>
    </p:spTree>
    <p:extLst>
      <p:ext uri="{BB962C8B-B14F-4D97-AF65-F5344CB8AC3E}">
        <p14:creationId xmlns:p14="http://schemas.microsoft.com/office/powerpoint/2010/main" val="130902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a:extLst>
              <a:ext uri="{FF2B5EF4-FFF2-40B4-BE49-F238E27FC236}">
                <a16:creationId xmlns:a16="http://schemas.microsoft.com/office/drawing/2014/main" id="{60146DC1-E083-49E6-9E92-77B5AA3F5FCC}"/>
              </a:ext>
            </a:extLst>
          </p:cNvPr>
          <p:cNvSpPr>
            <a:spLocks noGrp="1"/>
          </p:cNvSpPr>
          <p:nvPr>
            <p:ph type="dt" sz="half" idx="10"/>
          </p:nvPr>
        </p:nvSpPr>
        <p:spPr/>
        <p:txBody>
          <a:bodyPr/>
          <a:lstStyle>
            <a:lvl1pPr>
              <a:defRPr/>
            </a:lvl1pPr>
          </a:lstStyle>
          <a:p>
            <a:pPr>
              <a:defRPr/>
            </a:pPr>
            <a:fld id="{2D997296-F117-4214-B843-5E3DBDA02E47}" type="datetimeFigureOut">
              <a:rPr lang="nl-NL"/>
              <a:pPr>
                <a:defRPr/>
              </a:pPr>
              <a:t>22-3-2018</a:t>
            </a:fld>
            <a:endParaRPr lang="nl-NL"/>
          </a:p>
        </p:txBody>
      </p:sp>
      <p:sp>
        <p:nvSpPr>
          <p:cNvPr id="8" name="Footer Placeholder 4">
            <a:extLst>
              <a:ext uri="{FF2B5EF4-FFF2-40B4-BE49-F238E27FC236}">
                <a16:creationId xmlns:a16="http://schemas.microsoft.com/office/drawing/2014/main" id="{B92E41FD-A080-4FF6-BBFF-D973CB740047}"/>
              </a:ext>
            </a:extLst>
          </p:cNvPr>
          <p:cNvSpPr>
            <a:spLocks noGrp="1"/>
          </p:cNvSpPr>
          <p:nvPr>
            <p:ph type="ftr" sz="quarter" idx="11"/>
          </p:nvPr>
        </p:nvSpPr>
        <p:spPr/>
        <p:txBody>
          <a:bodyPr/>
          <a:lstStyle>
            <a:lvl1pPr>
              <a:defRPr/>
            </a:lvl1pPr>
          </a:lstStyle>
          <a:p>
            <a:pPr>
              <a:defRPr/>
            </a:pPr>
            <a:endParaRPr lang="nl-NL"/>
          </a:p>
        </p:txBody>
      </p:sp>
      <p:sp>
        <p:nvSpPr>
          <p:cNvPr id="9" name="Slide Number Placeholder 5">
            <a:extLst>
              <a:ext uri="{FF2B5EF4-FFF2-40B4-BE49-F238E27FC236}">
                <a16:creationId xmlns:a16="http://schemas.microsoft.com/office/drawing/2014/main" id="{96ED05F2-684A-4373-A0FE-2CFBFA3BB5FA}"/>
              </a:ext>
            </a:extLst>
          </p:cNvPr>
          <p:cNvSpPr>
            <a:spLocks noGrp="1"/>
          </p:cNvSpPr>
          <p:nvPr>
            <p:ph type="sldNum" sz="quarter" idx="12"/>
          </p:nvPr>
        </p:nvSpPr>
        <p:spPr/>
        <p:txBody>
          <a:bodyPr/>
          <a:lstStyle>
            <a:lvl1pPr>
              <a:defRPr/>
            </a:lvl1pPr>
          </a:lstStyle>
          <a:p>
            <a:pPr>
              <a:defRPr/>
            </a:pPr>
            <a:fld id="{62216DBC-A22F-4E46-9E56-7B8C02ABD851}" type="slidenum">
              <a:rPr lang="nl-NL" altLang="nl-NL"/>
              <a:pPr>
                <a:defRPr/>
              </a:pPr>
              <a:t>‹nr.›</a:t>
            </a:fld>
            <a:endParaRPr lang="nl-NL" altLang="nl-NL"/>
          </a:p>
        </p:txBody>
      </p:sp>
    </p:spTree>
    <p:extLst>
      <p:ext uri="{BB962C8B-B14F-4D97-AF65-F5344CB8AC3E}">
        <p14:creationId xmlns:p14="http://schemas.microsoft.com/office/powerpoint/2010/main" val="117261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3">
            <a:extLst>
              <a:ext uri="{FF2B5EF4-FFF2-40B4-BE49-F238E27FC236}">
                <a16:creationId xmlns:a16="http://schemas.microsoft.com/office/drawing/2014/main" id="{62D7B315-65B7-43D2-A50B-88B58E28D57C}"/>
              </a:ext>
            </a:extLst>
          </p:cNvPr>
          <p:cNvSpPr>
            <a:spLocks noGrp="1"/>
          </p:cNvSpPr>
          <p:nvPr>
            <p:ph type="dt" sz="half" idx="10"/>
          </p:nvPr>
        </p:nvSpPr>
        <p:spPr/>
        <p:txBody>
          <a:bodyPr/>
          <a:lstStyle>
            <a:lvl1pPr>
              <a:defRPr/>
            </a:lvl1pPr>
          </a:lstStyle>
          <a:p>
            <a:pPr>
              <a:defRPr/>
            </a:pPr>
            <a:fld id="{416D1A39-AF99-48CD-8D02-7A20AD7903A8}" type="datetimeFigureOut">
              <a:rPr lang="nl-NL"/>
              <a:pPr>
                <a:defRPr/>
              </a:pPr>
              <a:t>22-3-2018</a:t>
            </a:fld>
            <a:endParaRPr lang="nl-NL"/>
          </a:p>
        </p:txBody>
      </p:sp>
      <p:sp>
        <p:nvSpPr>
          <p:cNvPr id="4" name="Footer Placeholder 4">
            <a:extLst>
              <a:ext uri="{FF2B5EF4-FFF2-40B4-BE49-F238E27FC236}">
                <a16:creationId xmlns:a16="http://schemas.microsoft.com/office/drawing/2014/main" id="{D41F9105-3E45-4F71-9592-D90B8C2EAA7A}"/>
              </a:ext>
            </a:extLst>
          </p:cNvPr>
          <p:cNvSpPr>
            <a:spLocks noGrp="1"/>
          </p:cNvSpPr>
          <p:nvPr>
            <p:ph type="ftr" sz="quarter" idx="11"/>
          </p:nvPr>
        </p:nvSpPr>
        <p:spPr/>
        <p:txBody>
          <a:bodyPr/>
          <a:lstStyle>
            <a:lvl1pPr>
              <a:defRPr/>
            </a:lvl1pPr>
          </a:lstStyle>
          <a:p>
            <a:pPr>
              <a:defRPr/>
            </a:pPr>
            <a:endParaRPr lang="nl-NL"/>
          </a:p>
        </p:txBody>
      </p:sp>
      <p:sp>
        <p:nvSpPr>
          <p:cNvPr id="5" name="Slide Number Placeholder 5">
            <a:extLst>
              <a:ext uri="{FF2B5EF4-FFF2-40B4-BE49-F238E27FC236}">
                <a16:creationId xmlns:a16="http://schemas.microsoft.com/office/drawing/2014/main" id="{D6F1A99C-560B-40B4-8D68-039FBBE7057B}"/>
              </a:ext>
            </a:extLst>
          </p:cNvPr>
          <p:cNvSpPr>
            <a:spLocks noGrp="1"/>
          </p:cNvSpPr>
          <p:nvPr>
            <p:ph type="sldNum" sz="quarter" idx="12"/>
          </p:nvPr>
        </p:nvSpPr>
        <p:spPr/>
        <p:txBody>
          <a:bodyPr/>
          <a:lstStyle>
            <a:lvl1pPr>
              <a:defRPr/>
            </a:lvl1pPr>
          </a:lstStyle>
          <a:p>
            <a:pPr>
              <a:defRPr/>
            </a:pPr>
            <a:fld id="{05267819-20CE-42B6-A02C-AEDD31947CCD}" type="slidenum">
              <a:rPr lang="nl-NL" altLang="nl-NL"/>
              <a:pPr>
                <a:defRPr/>
              </a:pPr>
              <a:t>‹nr.›</a:t>
            </a:fld>
            <a:endParaRPr lang="nl-NL" altLang="nl-NL"/>
          </a:p>
        </p:txBody>
      </p:sp>
    </p:spTree>
    <p:extLst>
      <p:ext uri="{BB962C8B-B14F-4D97-AF65-F5344CB8AC3E}">
        <p14:creationId xmlns:p14="http://schemas.microsoft.com/office/powerpoint/2010/main" val="1787947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9EEE4FF-48A4-4B1A-967C-B314279F6860}"/>
              </a:ext>
            </a:extLst>
          </p:cNvPr>
          <p:cNvSpPr>
            <a:spLocks noGrp="1"/>
          </p:cNvSpPr>
          <p:nvPr>
            <p:ph type="dt" sz="half" idx="10"/>
          </p:nvPr>
        </p:nvSpPr>
        <p:spPr/>
        <p:txBody>
          <a:bodyPr/>
          <a:lstStyle>
            <a:lvl1pPr>
              <a:defRPr/>
            </a:lvl1pPr>
          </a:lstStyle>
          <a:p>
            <a:pPr>
              <a:defRPr/>
            </a:pPr>
            <a:fld id="{603DF22A-F84F-4012-A180-9D563D648163}" type="datetimeFigureOut">
              <a:rPr lang="nl-NL"/>
              <a:pPr>
                <a:defRPr/>
              </a:pPr>
              <a:t>22-3-2018</a:t>
            </a:fld>
            <a:endParaRPr lang="nl-NL"/>
          </a:p>
        </p:txBody>
      </p:sp>
      <p:sp>
        <p:nvSpPr>
          <p:cNvPr id="3" name="Footer Placeholder 4">
            <a:extLst>
              <a:ext uri="{FF2B5EF4-FFF2-40B4-BE49-F238E27FC236}">
                <a16:creationId xmlns:a16="http://schemas.microsoft.com/office/drawing/2014/main" id="{4D601342-B97F-4C74-B688-08B0BD3C49B3}"/>
              </a:ext>
            </a:extLst>
          </p:cNvPr>
          <p:cNvSpPr>
            <a:spLocks noGrp="1"/>
          </p:cNvSpPr>
          <p:nvPr>
            <p:ph type="ftr" sz="quarter" idx="11"/>
          </p:nvPr>
        </p:nvSpPr>
        <p:spPr/>
        <p:txBody>
          <a:bodyPr/>
          <a:lstStyle>
            <a:lvl1pPr>
              <a:defRPr/>
            </a:lvl1pPr>
          </a:lstStyle>
          <a:p>
            <a:pPr>
              <a:defRPr/>
            </a:pPr>
            <a:endParaRPr lang="nl-NL"/>
          </a:p>
        </p:txBody>
      </p:sp>
      <p:sp>
        <p:nvSpPr>
          <p:cNvPr id="4" name="Slide Number Placeholder 5">
            <a:extLst>
              <a:ext uri="{FF2B5EF4-FFF2-40B4-BE49-F238E27FC236}">
                <a16:creationId xmlns:a16="http://schemas.microsoft.com/office/drawing/2014/main" id="{DFB66C09-BCD1-4A58-919C-4B039FEC286C}"/>
              </a:ext>
            </a:extLst>
          </p:cNvPr>
          <p:cNvSpPr>
            <a:spLocks noGrp="1"/>
          </p:cNvSpPr>
          <p:nvPr>
            <p:ph type="sldNum" sz="quarter" idx="12"/>
          </p:nvPr>
        </p:nvSpPr>
        <p:spPr/>
        <p:txBody>
          <a:bodyPr/>
          <a:lstStyle>
            <a:lvl1pPr>
              <a:defRPr/>
            </a:lvl1pPr>
          </a:lstStyle>
          <a:p>
            <a:pPr>
              <a:defRPr/>
            </a:pPr>
            <a:fld id="{9782FAD5-131D-43BB-83FB-833804D7FE70}" type="slidenum">
              <a:rPr lang="nl-NL" altLang="nl-NL"/>
              <a:pPr>
                <a:defRPr/>
              </a:pPr>
              <a:t>‹nr.›</a:t>
            </a:fld>
            <a:endParaRPr lang="nl-NL" altLang="nl-NL"/>
          </a:p>
        </p:txBody>
      </p:sp>
    </p:spTree>
    <p:extLst>
      <p:ext uri="{BB962C8B-B14F-4D97-AF65-F5344CB8AC3E}">
        <p14:creationId xmlns:p14="http://schemas.microsoft.com/office/powerpoint/2010/main" val="175438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Tekststijl van het model bewerken</a:t>
            </a:r>
          </a:p>
        </p:txBody>
      </p:sp>
      <p:sp>
        <p:nvSpPr>
          <p:cNvPr id="5" name="Date Placeholder 3">
            <a:extLst>
              <a:ext uri="{FF2B5EF4-FFF2-40B4-BE49-F238E27FC236}">
                <a16:creationId xmlns:a16="http://schemas.microsoft.com/office/drawing/2014/main" id="{8FFDD994-CB5A-40BF-89C5-926F8926779B}"/>
              </a:ext>
            </a:extLst>
          </p:cNvPr>
          <p:cNvSpPr>
            <a:spLocks noGrp="1"/>
          </p:cNvSpPr>
          <p:nvPr>
            <p:ph type="dt" sz="half" idx="10"/>
          </p:nvPr>
        </p:nvSpPr>
        <p:spPr/>
        <p:txBody>
          <a:bodyPr/>
          <a:lstStyle>
            <a:lvl1pPr>
              <a:defRPr/>
            </a:lvl1pPr>
          </a:lstStyle>
          <a:p>
            <a:pPr>
              <a:defRPr/>
            </a:pPr>
            <a:fld id="{2E1962B4-D866-4DC3-9740-46F87A9277C3}" type="datetimeFigureOut">
              <a:rPr lang="nl-NL"/>
              <a:pPr>
                <a:defRPr/>
              </a:pPr>
              <a:t>22-3-2018</a:t>
            </a:fld>
            <a:endParaRPr lang="nl-NL"/>
          </a:p>
        </p:txBody>
      </p:sp>
      <p:sp>
        <p:nvSpPr>
          <p:cNvPr id="6" name="Footer Placeholder 4">
            <a:extLst>
              <a:ext uri="{FF2B5EF4-FFF2-40B4-BE49-F238E27FC236}">
                <a16:creationId xmlns:a16="http://schemas.microsoft.com/office/drawing/2014/main" id="{52689AFF-C321-4EC3-9401-6A450452E22D}"/>
              </a:ext>
            </a:extLst>
          </p:cNvPr>
          <p:cNvSpPr>
            <a:spLocks noGrp="1"/>
          </p:cNvSpPr>
          <p:nvPr>
            <p:ph type="ftr" sz="quarter" idx="11"/>
          </p:nvPr>
        </p:nvSpPr>
        <p:spPr/>
        <p:txBody>
          <a:bodyPr/>
          <a:lstStyle>
            <a:lvl1pPr>
              <a:defRPr/>
            </a:lvl1pPr>
          </a:lstStyle>
          <a:p>
            <a:pPr>
              <a:defRPr/>
            </a:pPr>
            <a:endParaRPr lang="nl-NL"/>
          </a:p>
        </p:txBody>
      </p:sp>
      <p:sp>
        <p:nvSpPr>
          <p:cNvPr id="7" name="Slide Number Placeholder 5">
            <a:extLst>
              <a:ext uri="{FF2B5EF4-FFF2-40B4-BE49-F238E27FC236}">
                <a16:creationId xmlns:a16="http://schemas.microsoft.com/office/drawing/2014/main" id="{18937D63-807C-4DD3-A6D2-118F2F6D0226}"/>
              </a:ext>
            </a:extLst>
          </p:cNvPr>
          <p:cNvSpPr>
            <a:spLocks noGrp="1"/>
          </p:cNvSpPr>
          <p:nvPr>
            <p:ph type="sldNum" sz="quarter" idx="12"/>
          </p:nvPr>
        </p:nvSpPr>
        <p:spPr/>
        <p:txBody>
          <a:bodyPr/>
          <a:lstStyle>
            <a:lvl1pPr>
              <a:defRPr/>
            </a:lvl1pPr>
          </a:lstStyle>
          <a:p>
            <a:pPr>
              <a:defRPr/>
            </a:pPr>
            <a:fld id="{A8F11BF6-B12D-4B86-BFB7-10AADB285ADD}" type="slidenum">
              <a:rPr lang="nl-NL" altLang="nl-NL"/>
              <a:pPr>
                <a:defRPr/>
              </a:pPr>
              <a:t>‹nr.›</a:t>
            </a:fld>
            <a:endParaRPr lang="nl-NL" altLang="nl-NL"/>
          </a:p>
        </p:txBody>
      </p:sp>
    </p:spTree>
    <p:extLst>
      <p:ext uri="{BB962C8B-B14F-4D97-AF65-F5344CB8AC3E}">
        <p14:creationId xmlns:p14="http://schemas.microsoft.com/office/powerpoint/2010/main" val="255880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noProof="0"/>
              <a:t>Klik op het pictogram als u een afbeelding wilt toevoegen</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3">
            <a:extLst>
              <a:ext uri="{FF2B5EF4-FFF2-40B4-BE49-F238E27FC236}">
                <a16:creationId xmlns:a16="http://schemas.microsoft.com/office/drawing/2014/main" id="{34C56D3E-64C8-4623-9200-0EAA9AFE0415}"/>
              </a:ext>
            </a:extLst>
          </p:cNvPr>
          <p:cNvSpPr>
            <a:spLocks noGrp="1"/>
          </p:cNvSpPr>
          <p:nvPr>
            <p:ph type="dt" sz="half" idx="10"/>
          </p:nvPr>
        </p:nvSpPr>
        <p:spPr/>
        <p:txBody>
          <a:bodyPr/>
          <a:lstStyle>
            <a:lvl1pPr>
              <a:defRPr/>
            </a:lvl1pPr>
          </a:lstStyle>
          <a:p>
            <a:pPr>
              <a:defRPr/>
            </a:pPr>
            <a:fld id="{30C443FE-A341-4C4A-BB27-12B2AC784534}" type="datetimeFigureOut">
              <a:rPr lang="nl-NL"/>
              <a:pPr>
                <a:defRPr/>
              </a:pPr>
              <a:t>22-3-2018</a:t>
            </a:fld>
            <a:endParaRPr lang="nl-NL"/>
          </a:p>
        </p:txBody>
      </p:sp>
      <p:sp>
        <p:nvSpPr>
          <p:cNvPr id="6" name="Footer Placeholder 4">
            <a:extLst>
              <a:ext uri="{FF2B5EF4-FFF2-40B4-BE49-F238E27FC236}">
                <a16:creationId xmlns:a16="http://schemas.microsoft.com/office/drawing/2014/main" id="{E2A6A06A-9EF4-4D8E-BFA5-6D2419DC7F83}"/>
              </a:ext>
            </a:extLst>
          </p:cNvPr>
          <p:cNvSpPr>
            <a:spLocks noGrp="1"/>
          </p:cNvSpPr>
          <p:nvPr>
            <p:ph type="ftr" sz="quarter" idx="11"/>
          </p:nvPr>
        </p:nvSpPr>
        <p:spPr/>
        <p:txBody>
          <a:bodyPr/>
          <a:lstStyle>
            <a:lvl1pPr>
              <a:defRPr/>
            </a:lvl1pPr>
          </a:lstStyle>
          <a:p>
            <a:pPr>
              <a:defRPr/>
            </a:pPr>
            <a:endParaRPr lang="nl-NL"/>
          </a:p>
        </p:txBody>
      </p:sp>
      <p:sp>
        <p:nvSpPr>
          <p:cNvPr id="7" name="Slide Number Placeholder 5">
            <a:extLst>
              <a:ext uri="{FF2B5EF4-FFF2-40B4-BE49-F238E27FC236}">
                <a16:creationId xmlns:a16="http://schemas.microsoft.com/office/drawing/2014/main" id="{4E34FDC8-5B37-451B-B905-6EFAD8E21800}"/>
              </a:ext>
            </a:extLst>
          </p:cNvPr>
          <p:cNvSpPr>
            <a:spLocks noGrp="1"/>
          </p:cNvSpPr>
          <p:nvPr>
            <p:ph type="sldNum" sz="quarter" idx="12"/>
          </p:nvPr>
        </p:nvSpPr>
        <p:spPr/>
        <p:txBody>
          <a:bodyPr/>
          <a:lstStyle>
            <a:lvl1pPr>
              <a:defRPr/>
            </a:lvl1pPr>
          </a:lstStyle>
          <a:p>
            <a:pPr>
              <a:defRPr/>
            </a:pPr>
            <a:fld id="{D9517291-0605-4EF7-BCF7-1C10071FFB6D}" type="slidenum">
              <a:rPr lang="nl-NL" altLang="nl-NL"/>
              <a:pPr>
                <a:defRPr/>
              </a:pPr>
              <a:t>‹nr.›</a:t>
            </a:fld>
            <a:endParaRPr lang="nl-NL" altLang="nl-NL"/>
          </a:p>
        </p:txBody>
      </p:sp>
    </p:spTree>
    <p:extLst>
      <p:ext uri="{BB962C8B-B14F-4D97-AF65-F5344CB8AC3E}">
        <p14:creationId xmlns:p14="http://schemas.microsoft.com/office/powerpoint/2010/main" val="286420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503363F6-087B-4995-8F7A-476358C9822D}"/>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id="{1286AAC7-9919-49FA-BFF6-D719D38A3683}"/>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E68F7CF-0FB2-45BA-873F-052564BB52A5}"/>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CFD6B1E1-B76D-4268-8725-7F83BDEC8605}"/>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9EFE749F-4955-4849-894C-BF659122D7C4}"/>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4F91B9E9-2332-4F38-9E63-032F24D500CC}"/>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C7516DB1-468E-4150-9962-97F4CB3E17A1}"/>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397E7621-4DC2-4FE0-853E-61B42B2034BC}"/>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73330F5F-A5F9-4AC2-AE1A-248B3B469704}"/>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B1E327CE-8F4D-43AE-89F2-500CC95CB436}"/>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1C5559D2-922B-4AED-AD22-CA1DF98105FB}"/>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0DE6E48E-40EB-44B1-A418-A49A7EC47F7F}"/>
              </a:ext>
            </a:extLst>
          </p:cNvPr>
          <p:cNvSpPr>
            <a:spLocks noGrp="1" noChangeArrowheads="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stijl te bewerken</a:t>
            </a:r>
            <a:endParaRPr lang="en-US" altLang="nl-NL"/>
          </a:p>
        </p:txBody>
      </p:sp>
      <p:sp>
        <p:nvSpPr>
          <p:cNvPr id="1028" name="Text Placeholder 2">
            <a:extLst>
              <a:ext uri="{FF2B5EF4-FFF2-40B4-BE49-F238E27FC236}">
                <a16:creationId xmlns:a16="http://schemas.microsoft.com/office/drawing/2014/main" id="{DFB772AC-987B-45CB-B28F-EF2CA6A5EBF2}"/>
              </a:ext>
            </a:extLst>
          </p:cNvPr>
          <p:cNvSpPr>
            <a:spLocks noGrp="1" noChangeArrowheads="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
        <p:nvSpPr>
          <p:cNvPr id="4" name="Date Placeholder 3">
            <a:extLst>
              <a:ext uri="{FF2B5EF4-FFF2-40B4-BE49-F238E27FC236}">
                <a16:creationId xmlns:a16="http://schemas.microsoft.com/office/drawing/2014/main" id="{266EA612-D163-4D55-B624-C0B4453897D0}"/>
              </a:ext>
            </a:extLst>
          </p:cNvPr>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E473A1EC-6D3C-4A67-A1E7-8E2356DE9BB1}" type="datetimeFigureOut">
              <a:rPr lang="nl-NL"/>
              <a:pPr>
                <a:defRPr/>
              </a:pPr>
              <a:t>22-3-2018</a:t>
            </a:fld>
            <a:endParaRPr lang="nl-NL"/>
          </a:p>
        </p:txBody>
      </p:sp>
      <p:sp>
        <p:nvSpPr>
          <p:cNvPr id="5" name="Footer Placeholder 4">
            <a:extLst>
              <a:ext uri="{FF2B5EF4-FFF2-40B4-BE49-F238E27FC236}">
                <a16:creationId xmlns:a16="http://schemas.microsoft.com/office/drawing/2014/main" id="{71D75986-64DD-467F-8DAA-F345B3BDCBBC}"/>
              </a:ext>
            </a:extLst>
          </p:cNvPr>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nl-NL"/>
          </a:p>
        </p:txBody>
      </p:sp>
      <p:sp>
        <p:nvSpPr>
          <p:cNvPr id="6" name="Slide Number Placeholder 5">
            <a:extLst>
              <a:ext uri="{FF2B5EF4-FFF2-40B4-BE49-F238E27FC236}">
                <a16:creationId xmlns:a16="http://schemas.microsoft.com/office/drawing/2014/main" id="{10A4C10A-A312-4E0C-9D73-86192B5A9BE6}"/>
              </a:ext>
            </a:extLst>
          </p:cNvPr>
          <p:cNvSpPr>
            <a:spLocks noGrp="1"/>
          </p:cNvSpPr>
          <p:nvPr>
            <p:ph type="sldNum" sz="quarter" idx="4"/>
          </p:nvPr>
        </p:nvSpPr>
        <p:spPr>
          <a:xfrm>
            <a:off x="8589963" y="6042025"/>
            <a:ext cx="6842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chemeClr val="accent1"/>
                </a:solidFill>
              </a:defRPr>
            </a:lvl1pPr>
          </a:lstStyle>
          <a:p>
            <a:pPr>
              <a:defRPr/>
            </a:pPr>
            <a:fld id="{761D34B6-BE40-4EBF-8ED4-32B01B406D2D}"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769"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70" r:id="rId11"/>
    <p:sldLayoutId id="2147483765" r:id="rId12"/>
    <p:sldLayoutId id="2147483771" r:id="rId13"/>
    <p:sldLayoutId id="2147483766" r:id="rId14"/>
    <p:sldLayoutId id="2147483767" r:id="rId15"/>
    <p:sldLayoutId id="2147483768"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defRPr>
      </a:lvl2pPr>
      <a:lvl3pPr algn="l" defTabSz="457200" rtl="0" eaLnBrk="0" fontAlgn="base" hangingPunct="0">
        <a:spcBef>
          <a:spcPct val="0"/>
        </a:spcBef>
        <a:spcAft>
          <a:spcPct val="0"/>
        </a:spcAft>
        <a:defRPr sz="3600">
          <a:solidFill>
            <a:schemeClr val="accent1"/>
          </a:solidFill>
          <a:latin typeface="Trebuchet MS" pitchFamily="34" charset="0"/>
        </a:defRPr>
      </a:lvl3pPr>
      <a:lvl4pPr algn="l" defTabSz="457200" rtl="0" eaLnBrk="0" fontAlgn="base" hangingPunct="0">
        <a:spcBef>
          <a:spcPct val="0"/>
        </a:spcBef>
        <a:spcAft>
          <a:spcPct val="0"/>
        </a:spcAft>
        <a:defRPr sz="3600">
          <a:solidFill>
            <a:schemeClr val="accent1"/>
          </a:solidFill>
          <a:latin typeface="Trebuchet MS" pitchFamily="34" charset="0"/>
        </a:defRPr>
      </a:lvl4pPr>
      <a:lvl5pPr algn="l" defTabSz="457200"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file:///C:\Users\Ronald%20Ars\Google%20Drive\prive\lotus\congres%20lotus%2024-3-2018\lasershow.wmv" TargetMode="External"/><Relationship Id="rId1" Type="http://schemas.openxmlformats.org/officeDocument/2006/relationships/video" Target="NULL"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trimbos.nl/actueel/nieuws/bericht/?bericht=2200" TargetMode="External"/><Relationship Id="rId2" Type="http://schemas.openxmlformats.org/officeDocument/2006/relationships/hyperlink" Target="https://www.hersenstichting.nl/alles-over-hersenen/hersenaandoeningen/verslaving" TargetMode="External"/><Relationship Id="rId1" Type="http://schemas.openxmlformats.org/officeDocument/2006/relationships/slideLayout" Target="../slideLayouts/slideLayout2.xml"/><Relationship Id="rId4" Type="http://schemas.openxmlformats.org/officeDocument/2006/relationships/hyperlink" Target="https://www.vnn.nl/meer-weten-over/drugs/meest-gebruikte-drug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id="{DDC2CCBF-5845-4E5D-A40B-ADA958BF500F}"/>
              </a:ext>
            </a:extLst>
          </p:cNvPr>
          <p:cNvSpPr>
            <a:spLocks noGrp="1" noChangeArrowheads="1"/>
          </p:cNvSpPr>
          <p:nvPr>
            <p:ph type="ctrTitle"/>
          </p:nvPr>
        </p:nvSpPr>
        <p:spPr>
          <a:xfrm>
            <a:off x="1144588" y="2405063"/>
            <a:ext cx="8362950" cy="1646237"/>
          </a:xfrm>
        </p:spPr>
        <p:txBody>
          <a:bodyPr/>
          <a:lstStyle/>
          <a:p>
            <a:pPr algn="ctr" eaLnBrk="1" hangingPunct="1"/>
            <a:r>
              <a:rPr lang="nl-NL" altLang="nl-NL"/>
              <a:t>Intoxicatie drugs en alcohol</a:t>
            </a:r>
          </a:p>
        </p:txBody>
      </p:sp>
      <p:sp>
        <p:nvSpPr>
          <p:cNvPr id="3" name="Ondertitel 2">
            <a:extLst>
              <a:ext uri="{FF2B5EF4-FFF2-40B4-BE49-F238E27FC236}">
                <a16:creationId xmlns:a16="http://schemas.microsoft.com/office/drawing/2014/main" id="{AA402B4D-33B5-40B8-86F1-1EBD27EF34CF}"/>
              </a:ext>
            </a:extLst>
          </p:cNvPr>
          <p:cNvSpPr>
            <a:spLocks noGrp="1"/>
          </p:cNvSpPr>
          <p:nvPr>
            <p:ph type="subTitle" idx="1"/>
          </p:nvPr>
        </p:nvSpPr>
        <p:spPr>
          <a:xfrm>
            <a:off x="565150" y="5057775"/>
            <a:ext cx="7766050" cy="1352550"/>
          </a:xfrm>
        </p:spPr>
        <p:txBody>
          <a:bodyPr rtlCol="0">
            <a:noAutofit/>
          </a:bodyPr>
          <a:lstStyle/>
          <a:p>
            <a:pPr algn="l" eaLnBrk="1" fontAlgn="auto" hangingPunct="1">
              <a:spcAft>
                <a:spcPts val="0"/>
              </a:spcAft>
              <a:buFont typeface="Wingdings 3" charset="2"/>
              <a:buNone/>
              <a:defRPr/>
            </a:pPr>
            <a:r>
              <a:rPr lang="nl-NL" sz="1400" dirty="0"/>
              <a:t>Door:</a:t>
            </a:r>
          </a:p>
          <a:p>
            <a:pPr marL="285750" indent="-285750" algn="l" eaLnBrk="1" fontAlgn="auto" hangingPunct="1">
              <a:spcAft>
                <a:spcPts val="0"/>
              </a:spcAft>
              <a:buFontTx/>
              <a:buChar char="-"/>
              <a:defRPr/>
            </a:pPr>
            <a:r>
              <a:rPr lang="nl-NL" sz="1400" dirty="0"/>
              <a:t>Ronald Ars; docent verpleegkunde/ambulanceverpleegkundige</a:t>
            </a:r>
          </a:p>
          <a:p>
            <a:pPr marL="285750" indent="-285750" algn="l" eaLnBrk="1" fontAlgn="auto" hangingPunct="1">
              <a:spcAft>
                <a:spcPts val="0"/>
              </a:spcAft>
              <a:buFontTx/>
              <a:buChar char="-"/>
              <a:defRPr/>
            </a:pPr>
            <a:r>
              <a:rPr lang="nl-NL" sz="1400" dirty="0"/>
              <a:t>Nel Harkema : Docent LOTUS</a:t>
            </a:r>
          </a:p>
          <a:p>
            <a:pPr marL="285750" indent="-285750" algn="l" eaLnBrk="1" fontAlgn="auto" hangingPunct="1">
              <a:spcAft>
                <a:spcPts val="0"/>
              </a:spcAft>
              <a:buFontTx/>
              <a:buChar char="-"/>
              <a:defRPr/>
            </a:pPr>
            <a:r>
              <a:rPr lang="nl-NL" sz="1400" dirty="0"/>
              <a:t>Jan-Willem </a:t>
            </a:r>
            <a:r>
              <a:rPr lang="nl-NL" sz="1400" dirty="0" err="1"/>
              <a:t>Stroeken</a:t>
            </a:r>
            <a:r>
              <a:rPr lang="nl-NL" sz="1400" dirty="0"/>
              <a:t> Docent LOTUS  i.o.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id="{8535F826-A766-4CB5-A7F4-2ECE3CCAF363}"/>
              </a:ext>
            </a:extLst>
          </p:cNvPr>
          <p:cNvSpPr>
            <a:spLocks noGrp="1" noChangeArrowheads="1"/>
          </p:cNvSpPr>
          <p:nvPr>
            <p:ph type="title"/>
          </p:nvPr>
        </p:nvSpPr>
        <p:spPr>
          <a:xfrm>
            <a:off x="1239838" y="1031875"/>
            <a:ext cx="7285037" cy="1371600"/>
          </a:xfrm>
        </p:spPr>
        <p:txBody>
          <a:bodyPr/>
          <a:lstStyle/>
          <a:p>
            <a:pPr eaLnBrk="1" hangingPunct="1"/>
            <a:r>
              <a:rPr lang="nl-NL" altLang="nl-NL" b="1"/>
              <a:t>Casus oververhitting</a:t>
            </a:r>
          </a:p>
        </p:txBody>
      </p:sp>
      <p:sp>
        <p:nvSpPr>
          <p:cNvPr id="19459" name="Tijdelijke aanduiding voor inhoud 2">
            <a:extLst>
              <a:ext uri="{FF2B5EF4-FFF2-40B4-BE49-F238E27FC236}">
                <a16:creationId xmlns:a16="http://schemas.microsoft.com/office/drawing/2014/main" id="{A6D37389-4EBD-4AFA-A295-CF5F3761531A}"/>
              </a:ext>
            </a:extLst>
          </p:cNvPr>
          <p:cNvSpPr>
            <a:spLocks noGrp="1" noChangeArrowheads="1"/>
          </p:cNvSpPr>
          <p:nvPr>
            <p:ph idx="1"/>
          </p:nvPr>
        </p:nvSpPr>
        <p:spPr>
          <a:xfrm>
            <a:off x="1169988" y="2789238"/>
            <a:ext cx="8208962" cy="1054100"/>
          </a:xfrm>
        </p:spPr>
        <p:txBody>
          <a:bodyPr/>
          <a:lstStyle/>
          <a:p>
            <a:pPr eaLnBrk="1" hangingPunct="1"/>
            <a:r>
              <a:rPr lang="nl-NL" altLang="nl-NL"/>
              <a:t>Een partybezoeker heeft iets ingenomen om langer plezier op de avond te kunnen maken. Hij gaat al een aantal uren los en is volop aan het feesten.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asershow">
            <a:hlinkClick r:id="" action="ppaction://media"/>
            <a:extLst>
              <a:ext uri="{FF2B5EF4-FFF2-40B4-BE49-F238E27FC236}">
                <a16:creationId xmlns:a16="http://schemas.microsoft.com/office/drawing/2014/main" id="{0675E70F-C9B6-47E2-A00E-FDB784277F71}"/>
              </a:ext>
            </a:extLst>
          </p:cNvPr>
          <p:cNvPicPr>
            <a:picLocks noGrp="1" noChangeAspect="1"/>
          </p:cNvPicPr>
          <p:nvPr>
            <p:ph idx="1"/>
            <a:videoFile r:link="rId1"/>
            <p:extLst>
              <p:ext uri="{DAA4B4D4-6D71-4841-9C94-3DE7FCFB9230}">
                <p14:media xmlns:p14="http://schemas.microsoft.com/office/powerpoint/2010/main" r:link="rId2">
                  <p14:trim st="60831" end="50332"/>
                </p14:media>
              </p:ext>
            </p:extLst>
          </p:nvPr>
        </p:nvPicPr>
        <p:blipFill>
          <a:blip r:embed="rId4"/>
          <a:stretch>
            <a:fillRect/>
          </a:stretch>
        </p:blipFill>
        <p:spPr>
          <a:xfrm>
            <a:off x="640080" y="80010"/>
            <a:ext cx="8549640" cy="6412230"/>
          </a:xfrm>
          <a:prstGeom prst="rect">
            <a:avLst/>
          </a:prstGeom>
        </p:spPr>
      </p:pic>
    </p:spTree>
    <p:extLst>
      <p:ext uri="{BB962C8B-B14F-4D97-AF65-F5344CB8AC3E}">
        <p14:creationId xmlns:p14="http://schemas.microsoft.com/office/powerpoint/2010/main" val="248835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C8C089-0394-4F41-922E-45CAA96F7F53}"/>
              </a:ext>
            </a:extLst>
          </p:cNvPr>
          <p:cNvSpPr txBox="1">
            <a:spLocks noChangeArrowheads="1"/>
          </p:cNvSpPr>
          <p:nvPr/>
        </p:nvSpPr>
        <p:spPr bwMode="auto">
          <a:xfrm>
            <a:off x="954088" y="1624013"/>
            <a:ext cx="38100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defRPr/>
            </a:pPr>
            <a:r>
              <a:rPr lang="en-GB" sz="2400" kern="0" dirty="0" err="1"/>
              <a:t>Globaal</a:t>
            </a:r>
            <a:r>
              <a:rPr lang="en-GB" sz="2400" kern="0" dirty="0"/>
              <a:t> effect:</a:t>
            </a:r>
            <a:r>
              <a:rPr lang="en-GB" kern="0" dirty="0"/>
              <a:t> </a:t>
            </a:r>
          </a:p>
          <a:p>
            <a:pPr lvl="1" eaLnBrk="1" hangingPunct="1">
              <a:defRPr/>
            </a:pPr>
            <a:r>
              <a:rPr lang="en-GB" sz="2000" kern="0" dirty="0" err="1"/>
              <a:t>Stimulerend</a:t>
            </a:r>
            <a:r>
              <a:rPr lang="en-GB" sz="2000" kern="0" dirty="0"/>
              <a:t> </a:t>
            </a:r>
          </a:p>
          <a:p>
            <a:pPr eaLnBrk="1" hangingPunct="1">
              <a:defRPr/>
            </a:pPr>
            <a:r>
              <a:rPr lang="en-GB" sz="2400" kern="0" dirty="0" err="1"/>
              <a:t>Prijs</a:t>
            </a:r>
            <a:r>
              <a:rPr lang="en-GB" sz="2400" kern="0" dirty="0"/>
              <a:t>: 3-5 euro per </a:t>
            </a:r>
            <a:r>
              <a:rPr lang="en-GB" sz="2400" kern="0" dirty="0" err="1"/>
              <a:t>pil</a:t>
            </a:r>
            <a:endParaRPr lang="en-GB" sz="2400" kern="0" dirty="0"/>
          </a:p>
          <a:p>
            <a:pPr eaLnBrk="1" hangingPunct="1">
              <a:defRPr/>
            </a:pPr>
            <a:r>
              <a:rPr lang="en-GB" sz="2400" kern="0" dirty="0"/>
              <a:t>Status:</a:t>
            </a:r>
          </a:p>
          <a:p>
            <a:pPr lvl="1" eaLnBrk="1" hangingPunct="1">
              <a:defRPr/>
            </a:pPr>
            <a:r>
              <a:rPr lang="en-GB" sz="2000" kern="0" dirty="0" err="1"/>
              <a:t>Illegaal</a:t>
            </a:r>
            <a:endParaRPr lang="en-GB" sz="2000" kern="0" dirty="0"/>
          </a:p>
        </p:txBody>
      </p:sp>
      <p:sp>
        <p:nvSpPr>
          <p:cNvPr id="21507" name="Rectangle 2">
            <a:extLst>
              <a:ext uri="{FF2B5EF4-FFF2-40B4-BE49-F238E27FC236}">
                <a16:creationId xmlns:a16="http://schemas.microsoft.com/office/drawing/2014/main" id="{328D9398-3F93-4684-BBF3-5B6FE856E89B}"/>
              </a:ext>
            </a:extLst>
          </p:cNvPr>
          <p:cNvSpPr>
            <a:spLocks noGrp="1" noChangeArrowheads="1"/>
          </p:cNvSpPr>
          <p:nvPr>
            <p:ph type="title"/>
          </p:nvPr>
        </p:nvSpPr>
        <p:spPr>
          <a:xfrm>
            <a:off x="4613275" y="334963"/>
            <a:ext cx="1512888" cy="1371600"/>
          </a:xfrm>
        </p:spPr>
        <p:txBody>
          <a:bodyPr/>
          <a:lstStyle/>
          <a:p>
            <a:pPr eaLnBrk="1" hangingPunct="1"/>
            <a:r>
              <a:rPr lang="en-GB" altLang="nl-NL" b="1"/>
              <a:t>XTC</a:t>
            </a:r>
            <a:endParaRPr lang="nl-NL" altLang="nl-NL"/>
          </a:p>
        </p:txBody>
      </p:sp>
      <p:sp>
        <p:nvSpPr>
          <p:cNvPr id="6" name="Rectangle 4">
            <a:extLst>
              <a:ext uri="{FF2B5EF4-FFF2-40B4-BE49-F238E27FC236}">
                <a16:creationId xmlns:a16="http://schemas.microsoft.com/office/drawing/2014/main" id="{9B199FFB-627F-43B9-A25E-C0D78145FFE1}"/>
              </a:ext>
            </a:extLst>
          </p:cNvPr>
          <p:cNvSpPr txBox="1">
            <a:spLocks noChangeArrowheads="1"/>
          </p:cNvSpPr>
          <p:nvPr/>
        </p:nvSpPr>
        <p:spPr>
          <a:xfrm>
            <a:off x="6600825" y="3446463"/>
            <a:ext cx="3810000" cy="2736850"/>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defRPr/>
            </a:pPr>
            <a:r>
              <a:rPr lang="en-GB" sz="2400" kern="0" dirty="0" err="1"/>
              <a:t>Manier</a:t>
            </a:r>
            <a:r>
              <a:rPr lang="en-GB" sz="2400" kern="0" dirty="0"/>
              <a:t> van </a:t>
            </a:r>
            <a:r>
              <a:rPr lang="en-GB" sz="2400" kern="0" dirty="0" err="1"/>
              <a:t>gebruik</a:t>
            </a:r>
            <a:r>
              <a:rPr lang="en-GB" sz="2400" kern="0" dirty="0"/>
              <a:t>:</a:t>
            </a:r>
          </a:p>
          <a:p>
            <a:pPr lvl="1" eaLnBrk="1" hangingPunct="1">
              <a:defRPr/>
            </a:pPr>
            <a:r>
              <a:rPr lang="en-GB" sz="2000" kern="0" dirty="0" err="1"/>
              <a:t>Pillen</a:t>
            </a:r>
            <a:r>
              <a:rPr lang="en-GB" sz="2000" kern="0" dirty="0"/>
              <a:t>, </a:t>
            </a:r>
            <a:r>
              <a:rPr lang="en-GB" sz="2000" kern="0" dirty="0" err="1"/>
              <a:t>capsules,kristallen</a:t>
            </a:r>
            <a:endParaRPr lang="nl-NL" sz="2000" kern="0" dirty="0"/>
          </a:p>
          <a:p>
            <a:pPr eaLnBrk="1" hangingPunct="1">
              <a:defRPr/>
            </a:pPr>
            <a:r>
              <a:rPr lang="en-GB" sz="2400" kern="0" dirty="0" err="1"/>
              <a:t>Gewenste</a:t>
            </a:r>
            <a:r>
              <a:rPr lang="en-GB" sz="2400" kern="0" dirty="0"/>
              <a:t> </a:t>
            </a:r>
            <a:r>
              <a:rPr lang="en-GB" sz="2400" kern="0" dirty="0" err="1"/>
              <a:t>werking</a:t>
            </a:r>
            <a:endParaRPr lang="en-GB" sz="2400" kern="0" dirty="0"/>
          </a:p>
          <a:p>
            <a:pPr lvl="1" eaLnBrk="1" hangingPunct="1">
              <a:defRPr/>
            </a:pPr>
            <a:r>
              <a:rPr lang="en-GB" sz="2000" kern="0" dirty="0"/>
              <a:t>Na 15-60 </a:t>
            </a:r>
            <a:r>
              <a:rPr lang="en-GB" sz="2000" kern="0" dirty="0" err="1"/>
              <a:t>minuten</a:t>
            </a:r>
            <a:endParaRPr lang="en-GB" sz="2000" kern="0" dirty="0"/>
          </a:p>
          <a:p>
            <a:pPr eaLnBrk="1" hangingPunct="1">
              <a:defRPr/>
            </a:pPr>
            <a:r>
              <a:rPr lang="en-US" sz="2400" kern="0" dirty="0" err="1"/>
              <a:t>Effectieve</a:t>
            </a:r>
            <a:r>
              <a:rPr lang="en-US" sz="2400" kern="0" dirty="0"/>
              <a:t> </a:t>
            </a:r>
            <a:r>
              <a:rPr lang="en-US" sz="2400" kern="0" dirty="0" err="1"/>
              <a:t>werkingsduur</a:t>
            </a:r>
            <a:r>
              <a:rPr lang="en-GB" sz="2000" kern="0" dirty="0"/>
              <a:t> </a:t>
            </a:r>
          </a:p>
          <a:p>
            <a:pPr lvl="1" eaLnBrk="1" hangingPunct="1">
              <a:defRPr/>
            </a:pPr>
            <a:r>
              <a:rPr lang="en-GB" sz="2000" kern="0" dirty="0"/>
              <a:t>4-6 </a:t>
            </a:r>
            <a:r>
              <a:rPr lang="en-GB" sz="2000" kern="0" dirty="0" err="1"/>
              <a:t>uren</a:t>
            </a:r>
            <a:endParaRPr lang="nl-NL" sz="2000" kern="0" dirty="0"/>
          </a:p>
        </p:txBody>
      </p:sp>
      <p:pic>
        <p:nvPicPr>
          <p:cNvPr id="21509" name="Picture 5" descr="xtc">
            <a:extLst>
              <a:ext uri="{FF2B5EF4-FFF2-40B4-BE49-F238E27FC236}">
                <a16:creationId xmlns:a16="http://schemas.microsoft.com/office/drawing/2014/main" id="{65107FB2-D343-40CF-BC8E-70F78B3C2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0213" y="3543300"/>
            <a:ext cx="1998662"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BB08FEF-B70D-41AB-A77E-0A2C99F2F797}"/>
              </a:ext>
            </a:extLst>
          </p:cNvPr>
          <p:cNvSpPr>
            <a:spLocks noGrp="1" noChangeArrowheads="1"/>
          </p:cNvSpPr>
          <p:nvPr>
            <p:ph type="title"/>
          </p:nvPr>
        </p:nvSpPr>
        <p:spPr>
          <a:xfrm>
            <a:off x="6638925" y="241300"/>
            <a:ext cx="3024188" cy="1371600"/>
          </a:xfrm>
        </p:spPr>
        <p:txBody>
          <a:bodyPr/>
          <a:lstStyle/>
          <a:p>
            <a:pPr eaLnBrk="1" hangingPunct="1"/>
            <a:r>
              <a:rPr lang="en-US" altLang="nl-NL" b="1"/>
              <a:t>Signalen</a:t>
            </a:r>
            <a:r>
              <a:rPr lang="en-US" altLang="nl-NL"/>
              <a:t>	</a:t>
            </a:r>
            <a:endParaRPr lang="nl-NL" altLang="nl-NL"/>
          </a:p>
        </p:txBody>
      </p:sp>
      <p:sp>
        <p:nvSpPr>
          <p:cNvPr id="15363" name="Rectangle 3">
            <a:extLst>
              <a:ext uri="{FF2B5EF4-FFF2-40B4-BE49-F238E27FC236}">
                <a16:creationId xmlns:a16="http://schemas.microsoft.com/office/drawing/2014/main" id="{1FD99B54-3E4E-4B83-ABAB-4053FAF9CE7E}"/>
              </a:ext>
            </a:extLst>
          </p:cNvPr>
          <p:cNvSpPr>
            <a:spLocks noGrp="1" noChangeArrowheads="1"/>
          </p:cNvSpPr>
          <p:nvPr>
            <p:ph idx="1"/>
          </p:nvPr>
        </p:nvSpPr>
        <p:spPr>
          <a:xfrm>
            <a:off x="2352675" y="1265238"/>
            <a:ext cx="7488238" cy="4827587"/>
          </a:xfrm>
        </p:spPr>
        <p:txBody>
          <a:bodyPr rtlCol="0">
            <a:normAutofit lnSpcReduction="10000"/>
          </a:bodyPr>
          <a:lstStyle/>
          <a:p>
            <a:pPr eaLnBrk="1" fontAlgn="auto" hangingPunct="1">
              <a:spcAft>
                <a:spcPts val="0"/>
              </a:spcAft>
              <a:buFontTx/>
              <a:buNone/>
              <a:defRPr/>
            </a:pPr>
            <a:r>
              <a:rPr lang="en-US" altLang="nl-NL" sz="2400" b="1" dirty="0" err="1">
                <a:solidFill>
                  <a:schemeClr val="tx1">
                    <a:lumMod val="75000"/>
                    <a:lumOff val="25000"/>
                  </a:schemeClr>
                </a:solidFill>
              </a:rPr>
              <a:t>Tijdens</a:t>
            </a:r>
            <a:r>
              <a:rPr lang="en-US" altLang="nl-NL" sz="2400" b="1" dirty="0">
                <a:solidFill>
                  <a:schemeClr val="tx1">
                    <a:lumMod val="75000"/>
                    <a:lumOff val="25000"/>
                  </a:schemeClr>
                </a:solidFill>
              </a:rPr>
              <a:t> </a:t>
            </a:r>
            <a:r>
              <a:rPr lang="en-US" altLang="nl-NL" sz="2400" b="1" dirty="0" err="1">
                <a:solidFill>
                  <a:schemeClr val="tx1">
                    <a:lumMod val="75000"/>
                    <a:lumOff val="25000"/>
                  </a:schemeClr>
                </a:solidFill>
              </a:rPr>
              <a:t>werkingsduur</a:t>
            </a:r>
            <a:endParaRPr lang="en-US" altLang="nl-NL" sz="2400" b="1"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1800" dirty="0" err="1">
                <a:solidFill>
                  <a:schemeClr val="tx1">
                    <a:lumMod val="75000"/>
                    <a:lumOff val="25000"/>
                  </a:schemeClr>
                </a:solidFill>
              </a:rPr>
              <a:t>Versterking</a:t>
            </a:r>
            <a:r>
              <a:rPr lang="en-US" altLang="nl-NL" sz="1800" dirty="0">
                <a:solidFill>
                  <a:schemeClr val="tx1">
                    <a:lumMod val="75000"/>
                    <a:lumOff val="25000"/>
                  </a:schemeClr>
                </a:solidFill>
              </a:rPr>
              <a:t> </a:t>
            </a:r>
            <a:r>
              <a:rPr lang="en-US" altLang="nl-NL" sz="1800" dirty="0" err="1">
                <a:solidFill>
                  <a:schemeClr val="tx1">
                    <a:lumMod val="75000"/>
                    <a:lumOff val="25000"/>
                  </a:schemeClr>
                </a:solidFill>
              </a:rPr>
              <a:t>intieme</a:t>
            </a:r>
            <a:r>
              <a:rPr lang="en-US" altLang="nl-NL" sz="1800" dirty="0">
                <a:solidFill>
                  <a:schemeClr val="tx1">
                    <a:lumMod val="75000"/>
                    <a:lumOff val="25000"/>
                  </a:schemeClr>
                </a:solidFill>
              </a:rPr>
              <a:t> </a:t>
            </a:r>
            <a:r>
              <a:rPr lang="en-US" altLang="nl-NL" sz="1800" dirty="0" err="1">
                <a:solidFill>
                  <a:schemeClr val="tx1">
                    <a:lumMod val="75000"/>
                    <a:lumOff val="25000"/>
                  </a:schemeClr>
                </a:solidFill>
              </a:rPr>
              <a:t>gevoelens</a:t>
            </a:r>
            <a:endParaRPr lang="en-US" altLang="nl-NL" sz="1800"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1800" dirty="0" err="1">
                <a:solidFill>
                  <a:schemeClr val="tx1">
                    <a:lumMod val="75000"/>
                    <a:lumOff val="25000"/>
                  </a:schemeClr>
                </a:solidFill>
              </a:rPr>
              <a:t>Ontremt</a:t>
            </a:r>
            <a:r>
              <a:rPr lang="en-US" altLang="nl-NL" sz="1800" dirty="0">
                <a:solidFill>
                  <a:schemeClr val="tx1">
                    <a:lumMod val="75000"/>
                    <a:lumOff val="25000"/>
                  </a:schemeClr>
                </a:solidFill>
              </a:rPr>
              <a:t> en </a:t>
            </a:r>
            <a:r>
              <a:rPr lang="en-US" altLang="nl-NL" sz="1800" dirty="0" err="1">
                <a:solidFill>
                  <a:schemeClr val="tx1">
                    <a:lumMod val="75000"/>
                    <a:lumOff val="25000"/>
                  </a:schemeClr>
                </a:solidFill>
              </a:rPr>
              <a:t>stimuleerd</a:t>
            </a:r>
            <a:endParaRPr lang="en-US" altLang="nl-NL" sz="1800"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1800" dirty="0" err="1">
                <a:solidFill>
                  <a:schemeClr val="tx1">
                    <a:lumMod val="75000"/>
                    <a:lumOff val="25000"/>
                  </a:schemeClr>
                </a:solidFill>
              </a:rPr>
              <a:t>Zorgeloos</a:t>
            </a:r>
            <a:r>
              <a:rPr lang="en-US" altLang="nl-NL" sz="1800" dirty="0">
                <a:solidFill>
                  <a:schemeClr val="tx1">
                    <a:lumMod val="75000"/>
                    <a:lumOff val="25000"/>
                  </a:schemeClr>
                </a:solidFill>
              </a:rPr>
              <a:t> en </a:t>
            </a:r>
            <a:r>
              <a:rPr lang="en-US" altLang="nl-NL" sz="1800" dirty="0" err="1">
                <a:solidFill>
                  <a:schemeClr val="tx1">
                    <a:lumMod val="75000"/>
                    <a:lumOff val="25000"/>
                  </a:schemeClr>
                </a:solidFill>
              </a:rPr>
              <a:t>ontspannen</a:t>
            </a:r>
            <a:r>
              <a:rPr lang="en-US" altLang="nl-NL" sz="1800" dirty="0">
                <a:solidFill>
                  <a:schemeClr val="tx1">
                    <a:lumMod val="75000"/>
                    <a:lumOff val="25000"/>
                  </a:schemeClr>
                </a:solidFill>
              </a:rPr>
              <a:t> </a:t>
            </a:r>
            <a:r>
              <a:rPr lang="en-US" altLang="nl-NL" sz="1800" dirty="0" err="1">
                <a:solidFill>
                  <a:schemeClr val="tx1">
                    <a:lumMod val="75000"/>
                    <a:lumOff val="25000"/>
                  </a:schemeClr>
                </a:solidFill>
              </a:rPr>
              <a:t>gevoel</a:t>
            </a:r>
            <a:endParaRPr lang="en-US" altLang="nl-NL" sz="1800"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1800" dirty="0">
                <a:solidFill>
                  <a:schemeClr val="tx1">
                    <a:lumMod val="75000"/>
                    <a:lumOff val="25000"/>
                  </a:schemeClr>
                </a:solidFill>
              </a:rPr>
              <a:t>Intense </a:t>
            </a:r>
            <a:r>
              <a:rPr lang="en-US" altLang="nl-NL" sz="1800" dirty="0" err="1">
                <a:solidFill>
                  <a:schemeClr val="tx1">
                    <a:lumMod val="75000"/>
                    <a:lumOff val="25000"/>
                  </a:schemeClr>
                </a:solidFill>
              </a:rPr>
              <a:t>waarneming</a:t>
            </a:r>
            <a:r>
              <a:rPr lang="en-US" altLang="nl-NL" sz="1800" dirty="0">
                <a:solidFill>
                  <a:schemeClr val="tx1">
                    <a:lumMod val="75000"/>
                    <a:lumOff val="25000"/>
                  </a:schemeClr>
                </a:solidFill>
              </a:rPr>
              <a:t> </a:t>
            </a:r>
            <a:r>
              <a:rPr lang="en-US" altLang="nl-NL" sz="1800" dirty="0" err="1">
                <a:solidFill>
                  <a:schemeClr val="tx1">
                    <a:lumMod val="75000"/>
                    <a:lumOff val="25000"/>
                  </a:schemeClr>
                </a:solidFill>
              </a:rPr>
              <a:t>kleuren</a:t>
            </a:r>
            <a:r>
              <a:rPr lang="en-US" altLang="nl-NL" sz="1800" dirty="0">
                <a:solidFill>
                  <a:schemeClr val="tx1">
                    <a:lumMod val="75000"/>
                    <a:lumOff val="25000"/>
                  </a:schemeClr>
                </a:solidFill>
              </a:rPr>
              <a:t> en </a:t>
            </a:r>
            <a:r>
              <a:rPr lang="en-US" altLang="nl-NL" sz="1800" dirty="0" err="1">
                <a:solidFill>
                  <a:schemeClr val="tx1">
                    <a:lumMod val="75000"/>
                    <a:lumOff val="25000"/>
                  </a:schemeClr>
                </a:solidFill>
              </a:rPr>
              <a:t>gehoor</a:t>
            </a:r>
            <a:endParaRPr lang="en-US" altLang="nl-NL" sz="1800" dirty="0">
              <a:solidFill>
                <a:schemeClr val="tx1">
                  <a:lumMod val="75000"/>
                  <a:lumOff val="25000"/>
                </a:schemeClr>
              </a:solidFill>
            </a:endParaRPr>
          </a:p>
          <a:p>
            <a:pPr eaLnBrk="1" fontAlgn="auto" hangingPunct="1">
              <a:spcAft>
                <a:spcPts val="0"/>
              </a:spcAft>
              <a:buFontTx/>
              <a:buNone/>
              <a:defRPr/>
            </a:pPr>
            <a:endParaRPr lang="en-US" altLang="nl-NL" sz="2400" b="1" dirty="0">
              <a:solidFill>
                <a:schemeClr val="tx1">
                  <a:lumMod val="75000"/>
                  <a:lumOff val="25000"/>
                </a:schemeClr>
              </a:solidFill>
            </a:endParaRPr>
          </a:p>
          <a:p>
            <a:pPr eaLnBrk="1" fontAlgn="auto" hangingPunct="1">
              <a:spcAft>
                <a:spcPts val="0"/>
              </a:spcAft>
              <a:buFontTx/>
              <a:buNone/>
              <a:defRPr/>
            </a:pPr>
            <a:r>
              <a:rPr lang="en-US" altLang="nl-NL" sz="2400" b="1" dirty="0" err="1">
                <a:solidFill>
                  <a:schemeClr val="tx1">
                    <a:lumMod val="75000"/>
                    <a:lumOff val="25000"/>
                  </a:schemeClr>
                </a:solidFill>
              </a:rPr>
              <a:t>Risico’s</a:t>
            </a:r>
            <a:endParaRPr lang="en-US" altLang="nl-NL" sz="2400" b="1"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1800" dirty="0" err="1">
                <a:solidFill>
                  <a:schemeClr val="tx1">
                    <a:lumMod val="75000"/>
                    <a:lumOff val="25000"/>
                  </a:schemeClr>
                </a:solidFill>
              </a:rPr>
              <a:t>Oververhitting</a:t>
            </a:r>
            <a:endParaRPr lang="en-US" altLang="nl-NL" sz="1800"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1800" dirty="0" err="1">
                <a:solidFill>
                  <a:schemeClr val="tx1">
                    <a:lumMod val="75000"/>
                    <a:lumOff val="25000"/>
                  </a:schemeClr>
                </a:solidFill>
              </a:rPr>
              <a:t>Uitdroging</a:t>
            </a:r>
            <a:endParaRPr lang="en-US" altLang="nl-NL" sz="1800"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1800" dirty="0" err="1">
                <a:solidFill>
                  <a:schemeClr val="tx1">
                    <a:lumMod val="75000"/>
                    <a:lumOff val="25000"/>
                  </a:schemeClr>
                </a:solidFill>
              </a:rPr>
              <a:t>Uitputting</a:t>
            </a:r>
            <a:endParaRPr lang="en-US" altLang="nl-NL" sz="1800"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1800" dirty="0" err="1">
                <a:solidFill>
                  <a:schemeClr val="tx1">
                    <a:lumMod val="75000"/>
                    <a:lumOff val="25000"/>
                  </a:schemeClr>
                </a:solidFill>
              </a:rPr>
              <a:t>Lusteloos</a:t>
            </a:r>
            <a:endParaRPr lang="en-US" altLang="nl-NL" sz="1800"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1800" dirty="0" err="1">
                <a:solidFill>
                  <a:schemeClr val="tx1">
                    <a:lumMod val="75000"/>
                    <a:lumOff val="25000"/>
                  </a:schemeClr>
                </a:solidFill>
              </a:rPr>
              <a:t>Depressief</a:t>
            </a:r>
            <a:endParaRPr lang="en-US" altLang="nl-NL" sz="1800" dirty="0">
              <a:solidFill>
                <a:schemeClr val="tx1">
                  <a:lumMod val="75000"/>
                  <a:lumOff val="25000"/>
                </a:schemeClr>
              </a:solidFill>
            </a:endParaRPr>
          </a:p>
          <a:p>
            <a:pPr eaLnBrk="1" fontAlgn="auto" hangingPunct="1">
              <a:spcAft>
                <a:spcPts val="0"/>
              </a:spcAft>
              <a:buFont typeface="Wingdings 3" charset="2"/>
              <a:buChar char=""/>
              <a:defRPr/>
            </a:pPr>
            <a:endParaRPr lang="nl-NL" altLang="nl-NL" sz="2000" dirty="0">
              <a:solidFill>
                <a:schemeClr val="tx1">
                  <a:lumMod val="75000"/>
                  <a:lumOff val="2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77979D57-02FD-4FE8-9566-BB988933624F}"/>
              </a:ext>
            </a:extLst>
          </p:cNvPr>
          <p:cNvSpPr txBox="1">
            <a:spLocks noChangeArrowheads="1"/>
          </p:cNvSpPr>
          <p:nvPr/>
        </p:nvSpPr>
        <p:spPr bwMode="auto">
          <a:xfrm>
            <a:off x="1981200" y="1614488"/>
            <a:ext cx="4033838"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defRPr/>
            </a:pPr>
            <a:r>
              <a:rPr lang="en-GB" sz="2400" kern="0" dirty="0"/>
              <a:t>Effect: </a:t>
            </a:r>
          </a:p>
          <a:p>
            <a:pPr lvl="1" eaLnBrk="1" hangingPunct="1">
              <a:defRPr/>
            </a:pPr>
            <a:r>
              <a:rPr lang="en-GB" sz="2000" kern="0" dirty="0" err="1"/>
              <a:t>Stimulering</a:t>
            </a:r>
            <a:endParaRPr lang="en-GB" sz="2000" kern="0" dirty="0"/>
          </a:p>
          <a:p>
            <a:pPr eaLnBrk="1" hangingPunct="1">
              <a:defRPr/>
            </a:pPr>
            <a:r>
              <a:rPr lang="en-GB" sz="2400" kern="0" dirty="0" err="1"/>
              <a:t>Prijs</a:t>
            </a:r>
            <a:r>
              <a:rPr lang="en-GB" sz="2400" kern="0" dirty="0"/>
              <a:t>  7-15 euro per gram</a:t>
            </a:r>
          </a:p>
          <a:p>
            <a:pPr eaLnBrk="1" hangingPunct="1">
              <a:defRPr/>
            </a:pPr>
            <a:r>
              <a:rPr lang="en-GB" sz="2400" kern="0" dirty="0"/>
              <a:t>Status: </a:t>
            </a:r>
          </a:p>
          <a:p>
            <a:pPr lvl="1" eaLnBrk="1" hangingPunct="1">
              <a:defRPr/>
            </a:pPr>
            <a:r>
              <a:rPr lang="en-GB" sz="2000" kern="0" dirty="0" err="1"/>
              <a:t>illegaal</a:t>
            </a:r>
            <a:endParaRPr lang="en-GB" sz="2000" kern="0" dirty="0"/>
          </a:p>
        </p:txBody>
      </p:sp>
      <p:sp>
        <p:nvSpPr>
          <p:cNvPr id="6" name="Rectangle 4">
            <a:extLst>
              <a:ext uri="{FF2B5EF4-FFF2-40B4-BE49-F238E27FC236}">
                <a16:creationId xmlns:a16="http://schemas.microsoft.com/office/drawing/2014/main" id="{9561ACCD-31DB-4422-8CDF-6DD1993E0733}"/>
              </a:ext>
            </a:extLst>
          </p:cNvPr>
          <p:cNvSpPr txBox="1">
            <a:spLocks noChangeArrowheads="1"/>
          </p:cNvSpPr>
          <p:nvPr/>
        </p:nvSpPr>
        <p:spPr>
          <a:xfrm>
            <a:off x="6492875" y="2919413"/>
            <a:ext cx="4033838" cy="3376612"/>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defRPr/>
            </a:pPr>
            <a:r>
              <a:rPr lang="en-GB" sz="2400" kern="0" dirty="0" err="1"/>
              <a:t>Manier</a:t>
            </a:r>
            <a:r>
              <a:rPr lang="en-GB" sz="2400" kern="0" dirty="0"/>
              <a:t> van </a:t>
            </a:r>
            <a:r>
              <a:rPr lang="en-GB" sz="2400" kern="0" dirty="0" err="1"/>
              <a:t>gebruik</a:t>
            </a:r>
            <a:r>
              <a:rPr lang="en-GB" sz="2400" kern="0" dirty="0"/>
              <a:t>:</a:t>
            </a:r>
          </a:p>
          <a:p>
            <a:pPr lvl="1" eaLnBrk="1" hangingPunct="1">
              <a:defRPr/>
            </a:pPr>
            <a:r>
              <a:rPr lang="en-GB" sz="2000" kern="0" dirty="0" err="1"/>
              <a:t>poeder</a:t>
            </a:r>
            <a:r>
              <a:rPr lang="en-GB" sz="2000" kern="0" dirty="0"/>
              <a:t> (</a:t>
            </a:r>
            <a:r>
              <a:rPr lang="en-GB" sz="2000" kern="0" dirty="0" err="1"/>
              <a:t>snuiven</a:t>
            </a:r>
            <a:r>
              <a:rPr lang="en-GB" sz="2000" kern="0" dirty="0"/>
              <a:t>)</a:t>
            </a:r>
          </a:p>
          <a:p>
            <a:pPr lvl="1" eaLnBrk="1" hangingPunct="1">
              <a:defRPr/>
            </a:pPr>
            <a:r>
              <a:rPr lang="en-GB" sz="2000" kern="0" dirty="0"/>
              <a:t>Pasta</a:t>
            </a:r>
          </a:p>
          <a:p>
            <a:pPr lvl="1" eaLnBrk="1" hangingPunct="1">
              <a:defRPr/>
            </a:pPr>
            <a:r>
              <a:rPr lang="en-GB" sz="2000" kern="0" dirty="0" err="1"/>
              <a:t>pillen</a:t>
            </a:r>
            <a:endParaRPr lang="nl-NL" sz="2000" kern="0" dirty="0"/>
          </a:p>
          <a:p>
            <a:pPr eaLnBrk="1" hangingPunct="1">
              <a:defRPr/>
            </a:pPr>
            <a:r>
              <a:rPr lang="en-GB" sz="2400" kern="0" dirty="0" err="1"/>
              <a:t>Gewenste</a:t>
            </a:r>
            <a:r>
              <a:rPr lang="en-GB" sz="2400" kern="0" dirty="0"/>
              <a:t> </a:t>
            </a:r>
            <a:r>
              <a:rPr lang="en-GB" sz="2400" kern="0" dirty="0" err="1"/>
              <a:t>effecten</a:t>
            </a:r>
            <a:r>
              <a:rPr lang="en-GB" sz="2400" kern="0" dirty="0"/>
              <a:t>:</a:t>
            </a:r>
          </a:p>
          <a:p>
            <a:pPr lvl="1" eaLnBrk="1" hangingPunct="1">
              <a:defRPr/>
            </a:pPr>
            <a:r>
              <a:rPr lang="en-GB" sz="2000" kern="0" dirty="0"/>
              <a:t>15-30 </a:t>
            </a:r>
            <a:r>
              <a:rPr lang="en-GB" sz="2000" kern="0" dirty="0" err="1"/>
              <a:t>minuten</a:t>
            </a:r>
            <a:r>
              <a:rPr lang="en-GB" sz="2000" kern="0" dirty="0"/>
              <a:t> </a:t>
            </a:r>
          </a:p>
          <a:p>
            <a:pPr eaLnBrk="1" hangingPunct="1">
              <a:defRPr/>
            </a:pPr>
            <a:r>
              <a:rPr lang="en-US" sz="2400" kern="0" dirty="0" err="1"/>
              <a:t>Effectieve</a:t>
            </a:r>
            <a:r>
              <a:rPr lang="en-US" sz="2400" kern="0" dirty="0"/>
              <a:t> </a:t>
            </a:r>
            <a:r>
              <a:rPr lang="en-US" sz="2400" kern="0" dirty="0" err="1"/>
              <a:t>werkingsduur</a:t>
            </a:r>
            <a:endParaRPr lang="en-GB" sz="2400" kern="0" dirty="0"/>
          </a:p>
          <a:p>
            <a:pPr lvl="1" eaLnBrk="1" hangingPunct="1">
              <a:defRPr/>
            </a:pPr>
            <a:r>
              <a:rPr lang="en-GB" sz="2000" kern="0" dirty="0"/>
              <a:t>5-8 </a:t>
            </a:r>
            <a:r>
              <a:rPr lang="en-GB" sz="2000" kern="0" dirty="0" err="1"/>
              <a:t>uren</a:t>
            </a:r>
            <a:endParaRPr lang="en-GB" sz="2000" kern="0" dirty="0"/>
          </a:p>
          <a:p>
            <a:pPr lvl="1" eaLnBrk="1" hangingPunct="1">
              <a:buFontTx/>
              <a:buNone/>
              <a:defRPr/>
            </a:pPr>
            <a:endParaRPr lang="en-GB" kern="0" dirty="0"/>
          </a:p>
          <a:p>
            <a:pPr lvl="1" eaLnBrk="1" hangingPunct="1">
              <a:defRPr/>
            </a:pPr>
            <a:endParaRPr lang="en-GB" kern="0" dirty="0"/>
          </a:p>
        </p:txBody>
      </p:sp>
      <p:pic>
        <p:nvPicPr>
          <p:cNvPr id="25604" name="Picture 6" descr="https://encrypted-tbn0.gstatic.com/images?q=tbn:ANd9GcT8o0A617BvoMCfNjOWJidKKBLnL5EN1dvDKqTTcmc5kcJulStmKSq_eITq">
            <a:extLst>
              <a:ext uri="{FF2B5EF4-FFF2-40B4-BE49-F238E27FC236}">
                <a16:creationId xmlns:a16="http://schemas.microsoft.com/office/drawing/2014/main" id="{576DE62A-0136-488E-8FA6-3694D49BA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933825"/>
            <a:ext cx="371475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2">
            <a:extLst>
              <a:ext uri="{FF2B5EF4-FFF2-40B4-BE49-F238E27FC236}">
                <a16:creationId xmlns:a16="http://schemas.microsoft.com/office/drawing/2014/main" id="{95D52E96-3BCE-46D2-9368-ABDB58CC9DA5}"/>
              </a:ext>
            </a:extLst>
          </p:cNvPr>
          <p:cNvSpPr txBox="1">
            <a:spLocks noChangeArrowheads="1"/>
          </p:cNvSpPr>
          <p:nvPr/>
        </p:nvSpPr>
        <p:spPr bwMode="auto">
          <a:xfrm>
            <a:off x="4613275" y="334963"/>
            <a:ext cx="15128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nl-NL" sz="3600" b="1">
                <a:solidFill>
                  <a:schemeClr val="accent1"/>
                </a:solidFill>
              </a:rPr>
              <a:t>Speed</a:t>
            </a:r>
            <a:endParaRPr lang="nl-NL" altLang="nl-NL" sz="3600">
              <a:solidFill>
                <a:schemeClr val="accen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6D24260-8201-4ECE-8DD6-DF418F130D91}"/>
              </a:ext>
            </a:extLst>
          </p:cNvPr>
          <p:cNvSpPr>
            <a:spLocks noGrp="1" noChangeArrowheads="1"/>
          </p:cNvSpPr>
          <p:nvPr>
            <p:ph type="title"/>
          </p:nvPr>
        </p:nvSpPr>
        <p:spPr>
          <a:xfrm>
            <a:off x="6646863" y="296863"/>
            <a:ext cx="2519362" cy="1371600"/>
          </a:xfrm>
        </p:spPr>
        <p:txBody>
          <a:bodyPr/>
          <a:lstStyle/>
          <a:p>
            <a:pPr eaLnBrk="1" hangingPunct="1"/>
            <a:r>
              <a:rPr lang="en-US" altLang="nl-NL" b="1"/>
              <a:t>Signalen</a:t>
            </a:r>
            <a:endParaRPr lang="nl-NL" altLang="nl-NL" b="1"/>
          </a:p>
        </p:txBody>
      </p:sp>
      <p:sp>
        <p:nvSpPr>
          <p:cNvPr id="17411" name="Rectangle 3">
            <a:extLst>
              <a:ext uri="{FF2B5EF4-FFF2-40B4-BE49-F238E27FC236}">
                <a16:creationId xmlns:a16="http://schemas.microsoft.com/office/drawing/2014/main" id="{08D32602-D467-4CDF-968C-6B24EB50212D}"/>
              </a:ext>
            </a:extLst>
          </p:cNvPr>
          <p:cNvSpPr>
            <a:spLocks noGrp="1" noChangeArrowheads="1"/>
          </p:cNvSpPr>
          <p:nvPr>
            <p:ph idx="1"/>
          </p:nvPr>
        </p:nvSpPr>
        <p:spPr>
          <a:xfrm>
            <a:off x="1785938" y="1308100"/>
            <a:ext cx="8207375" cy="4875213"/>
          </a:xfrm>
        </p:spPr>
        <p:txBody>
          <a:bodyPr rtlCol="0">
            <a:normAutofit/>
          </a:bodyPr>
          <a:lstStyle/>
          <a:p>
            <a:pPr eaLnBrk="1" fontAlgn="auto" hangingPunct="1">
              <a:spcAft>
                <a:spcPts val="0"/>
              </a:spcAft>
              <a:buFontTx/>
              <a:buNone/>
              <a:defRPr/>
            </a:pPr>
            <a:r>
              <a:rPr lang="en-US" altLang="nl-NL" b="1" dirty="0" err="1">
                <a:solidFill>
                  <a:schemeClr val="tx1">
                    <a:lumMod val="75000"/>
                    <a:lumOff val="25000"/>
                  </a:schemeClr>
                </a:solidFill>
              </a:rPr>
              <a:t>Tijdens</a:t>
            </a:r>
            <a:r>
              <a:rPr lang="en-US" altLang="nl-NL" b="1" dirty="0">
                <a:solidFill>
                  <a:schemeClr val="tx1">
                    <a:lumMod val="75000"/>
                    <a:lumOff val="25000"/>
                  </a:schemeClr>
                </a:solidFill>
              </a:rPr>
              <a:t> </a:t>
            </a:r>
            <a:r>
              <a:rPr lang="en-US" altLang="nl-NL" b="1" dirty="0" err="1">
                <a:solidFill>
                  <a:schemeClr val="tx1">
                    <a:lumMod val="75000"/>
                    <a:lumOff val="25000"/>
                  </a:schemeClr>
                </a:solidFill>
              </a:rPr>
              <a:t>werkingsduur</a:t>
            </a:r>
            <a:endParaRPr lang="en-US" altLang="nl-NL" b="1"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2200" dirty="0" err="1">
                <a:solidFill>
                  <a:schemeClr val="tx1">
                    <a:lumMod val="75000"/>
                    <a:lumOff val="25000"/>
                  </a:schemeClr>
                </a:solidFill>
              </a:rPr>
              <a:t>Onderdrukking</a:t>
            </a:r>
            <a:r>
              <a:rPr lang="en-US" altLang="nl-NL" sz="2200" dirty="0">
                <a:solidFill>
                  <a:schemeClr val="tx1">
                    <a:lumMod val="75000"/>
                    <a:lumOff val="25000"/>
                  </a:schemeClr>
                </a:solidFill>
              </a:rPr>
              <a:t> </a:t>
            </a:r>
            <a:r>
              <a:rPr lang="en-US" altLang="nl-NL" sz="2200" dirty="0" err="1">
                <a:solidFill>
                  <a:schemeClr val="tx1">
                    <a:lumMod val="75000"/>
                    <a:lumOff val="25000"/>
                  </a:schemeClr>
                </a:solidFill>
              </a:rPr>
              <a:t>slaap</a:t>
            </a:r>
            <a:r>
              <a:rPr lang="en-US" altLang="nl-NL" sz="2200" dirty="0">
                <a:solidFill>
                  <a:schemeClr val="tx1">
                    <a:lumMod val="75000"/>
                    <a:lumOff val="25000"/>
                  </a:schemeClr>
                </a:solidFill>
              </a:rPr>
              <a:t> en </a:t>
            </a:r>
            <a:r>
              <a:rPr lang="en-US" altLang="nl-NL" sz="2200" dirty="0" err="1">
                <a:solidFill>
                  <a:schemeClr val="tx1">
                    <a:lumMod val="75000"/>
                    <a:lumOff val="25000"/>
                  </a:schemeClr>
                </a:solidFill>
              </a:rPr>
              <a:t>vermoeidheid</a:t>
            </a:r>
            <a:endParaRPr lang="en-US" altLang="nl-NL" sz="2200"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2200" dirty="0" err="1">
                <a:solidFill>
                  <a:schemeClr val="tx1">
                    <a:lumMod val="75000"/>
                    <a:lumOff val="25000"/>
                  </a:schemeClr>
                </a:solidFill>
              </a:rPr>
              <a:t>Euforie</a:t>
            </a:r>
            <a:endParaRPr lang="en-US" altLang="nl-NL" sz="2200"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2200" dirty="0" err="1">
                <a:solidFill>
                  <a:schemeClr val="tx1">
                    <a:lumMod val="75000"/>
                    <a:lumOff val="25000"/>
                  </a:schemeClr>
                </a:solidFill>
              </a:rPr>
              <a:t>Wijde</a:t>
            </a:r>
            <a:r>
              <a:rPr lang="en-US" altLang="nl-NL" sz="2200" dirty="0">
                <a:solidFill>
                  <a:schemeClr val="tx1">
                    <a:lumMod val="75000"/>
                    <a:lumOff val="25000"/>
                  </a:schemeClr>
                </a:solidFill>
              </a:rPr>
              <a:t> </a:t>
            </a:r>
            <a:r>
              <a:rPr lang="en-US" altLang="nl-NL" sz="2200" dirty="0" err="1">
                <a:solidFill>
                  <a:schemeClr val="tx1">
                    <a:lumMod val="75000"/>
                    <a:lumOff val="25000"/>
                  </a:schemeClr>
                </a:solidFill>
              </a:rPr>
              <a:t>pupillen</a:t>
            </a:r>
            <a:endParaRPr lang="en-US" altLang="nl-NL" sz="2200" dirty="0">
              <a:solidFill>
                <a:schemeClr val="tx1">
                  <a:lumMod val="75000"/>
                  <a:lumOff val="25000"/>
                </a:schemeClr>
              </a:solidFill>
            </a:endParaRPr>
          </a:p>
          <a:p>
            <a:pPr marL="0" indent="0" eaLnBrk="1" fontAlgn="auto" hangingPunct="1">
              <a:spcAft>
                <a:spcPts val="0"/>
              </a:spcAft>
              <a:buFont typeface="Wingdings 3" charset="2"/>
              <a:buNone/>
              <a:defRPr/>
            </a:pPr>
            <a:endParaRPr lang="en-US" altLang="nl-NL" sz="2400" dirty="0">
              <a:solidFill>
                <a:schemeClr val="tx1">
                  <a:lumMod val="75000"/>
                  <a:lumOff val="25000"/>
                </a:schemeClr>
              </a:solidFill>
            </a:endParaRPr>
          </a:p>
          <a:p>
            <a:pPr eaLnBrk="1" fontAlgn="auto" hangingPunct="1">
              <a:spcAft>
                <a:spcPts val="0"/>
              </a:spcAft>
              <a:buFont typeface="Wingdings 3" charset="2"/>
              <a:buChar char=""/>
              <a:defRPr/>
            </a:pPr>
            <a:r>
              <a:rPr lang="en-US" altLang="nl-NL" b="1" dirty="0" err="1">
                <a:solidFill>
                  <a:schemeClr val="tx1">
                    <a:lumMod val="75000"/>
                    <a:lumOff val="25000"/>
                  </a:schemeClr>
                </a:solidFill>
              </a:rPr>
              <a:t>Risico’s</a:t>
            </a:r>
            <a:endParaRPr lang="en-US" altLang="nl-NL" b="1"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2200" dirty="0" err="1">
                <a:solidFill>
                  <a:schemeClr val="tx1">
                    <a:lumMod val="75000"/>
                    <a:lumOff val="25000"/>
                  </a:schemeClr>
                </a:solidFill>
              </a:rPr>
              <a:t>Kaaklem</a:t>
            </a:r>
            <a:endParaRPr lang="en-US" altLang="nl-NL" sz="2200"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2200" dirty="0" err="1">
                <a:solidFill>
                  <a:schemeClr val="tx1">
                    <a:lumMod val="75000"/>
                    <a:lumOff val="25000"/>
                  </a:schemeClr>
                </a:solidFill>
              </a:rPr>
              <a:t>Depressief</a:t>
            </a:r>
            <a:r>
              <a:rPr lang="en-US" altLang="nl-NL" sz="2200" dirty="0">
                <a:solidFill>
                  <a:schemeClr val="tx1">
                    <a:lumMod val="75000"/>
                    <a:lumOff val="25000"/>
                  </a:schemeClr>
                </a:solidFill>
              </a:rPr>
              <a:t>, </a:t>
            </a:r>
            <a:r>
              <a:rPr lang="en-US" altLang="nl-NL" sz="2200" dirty="0" err="1">
                <a:solidFill>
                  <a:schemeClr val="tx1">
                    <a:lumMod val="75000"/>
                    <a:lumOff val="25000"/>
                  </a:schemeClr>
                </a:solidFill>
              </a:rPr>
              <a:t>lusteloos</a:t>
            </a:r>
            <a:endParaRPr lang="en-US" altLang="nl-NL" sz="2200"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2200" dirty="0" err="1">
                <a:solidFill>
                  <a:schemeClr val="tx1">
                    <a:lumMod val="75000"/>
                    <a:lumOff val="25000"/>
                  </a:schemeClr>
                </a:solidFill>
              </a:rPr>
              <a:t>Uitputting</a:t>
            </a:r>
            <a:r>
              <a:rPr lang="en-US" altLang="nl-NL" sz="2200" dirty="0">
                <a:solidFill>
                  <a:schemeClr val="tx1">
                    <a:lumMod val="75000"/>
                    <a:lumOff val="25000"/>
                  </a:schemeClr>
                </a:solidFill>
              </a:rPr>
              <a:t>, </a:t>
            </a:r>
            <a:r>
              <a:rPr lang="en-US" altLang="nl-NL" sz="2200" dirty="0" err="1">
                <a:solidFill>
                  <a:schemeClr val="tx1">
                    <a:lumMod val="75000"/>
                    <a:lumOff val="25000"/>
                  </a:schemeClr>
                </a:solidFill>
              </a:rPr>
              <a:t>hartkloppingen</a:t>
            </a:r>
            <a:r>
              <a:rPr lang="en-US" altLang="nl-NL" sz="2200" dirty="0">
                <a:solidFill>
                  <a:schemeClr val="tx1">
                    <a:lumMod val="75000"/>
                    <a:lumOff val="25000"/>
                  </a:schemeClr>
                </a:solidFill>
              </a:rPr>
              <a:t>, </a:t>
            </a:r>
            <a:r>
              <a:rPr lang="en-US" altLang="nl-NL" sz="2200" dirty="0" err="1">
                <a:solidFill>
                  <a:schemeClr val="tx1">
                    <a:lumMod val="75000"/>
                    <a:lumOff val="25000"/>
                  </a:schemeClr>
                </a:solidFill>
              </a:rPr>
              <a:t>zelfoverschatting</a:t>
            </a:r>
            <a:endParaRPr lang="en-US" altLang="nl-NL" sz="2200"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2200" dirty="0" err="1">
                <a:solidFill>
                  <a:schemeClr val="tx1">
                    <a:lumMod val="75000"/>
                    <a:lumOff val="25000"/>
                  </a:schemeClr>
                </a:solidFill>
              </a:rPr>
              <a:t>Agitatie</a:t>
            </a:r>
            <a:endParaRPr lang="en-US" altLang="nl-NL" sz="2200" dirty="0">
              <a:solidFill>
                <a:schemeClr val="tx1">
                  <a:lumMod val="75000"/>
                  <a:lumOff val="2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17F0280-18C1-426D-BC35-DC11C54D602A}"/>
              </a:ext>
            </a:extLst>
          </p:cNvPr>
          <p:cNvSpPr txBox="1">
            <a:spLocks noChangeArrowheads="1"/>
          </p:cNvSpPr>
          <p:nvPr/>
        </p:nvSpPr>
        <p:spPr bwMode="auto">
          <a:xfrm>
            <a:off x="1325563" y="1490663"/>
            <a:ext cx="38100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defRPr/>
            </a:pPr>
            <a:r>
              <a:rPr lang="en-GB" sz="2400" kern="0" dirty="0" err="1"/>
              <a:t>Globaal</a:t>
            </a:r>
            <a:r>
              <a:rPr lang="en-GB" sz="2400" kern="0" dirty="0"/>
              <a:t> effect: </a:t>
            </a:r>
          </a:p>
          <a:p>
            <a:pPr lvl="1" eaLnBrk="1" hangingPunct="1">
              <a:defRPr/>
            </a:pPr>
            <a:r>
              <a:rPr lang="en-GB" sz="2000" kern="0" dirty="0" err="1"/>
              <a:t>Stimulering</a:t>
            </a:r>
            <a:endParaRPr lang="en-GB" sz="2000" kern="0" dirty="0"/>
          </a:p>
          <a:p>
            <a:pPr eaLnBrk="1" hangingPunct="1">
              <a:defRPr/>
            </a:pPr>
            <a:r>
              <a:rPr lang="en-US" sz="2400" kern="0" dirty="0" err="1"/>
              <a:t>Prijs</a:t>
            </a:r>
            <a:r>
              <a:rPr lang="en-US" sz="2400" kern="0" dirty="0"/>
              <a:t>: </a:t>
            </a:r>
            <a:r>
              <a:rPr lang="en-US" sz="2000" kern="0" dirty="0"/>
              <a:t>40-60 euro per gram</a:t>
            </a:r>
          </a:p>
          <a:p>
            <a:pPr eaLnBrk="1" hangingPunct="1">
              <a:defRPr/>
            </a:pPr>
            <a:r>
              <a:rPr lang="en-US" sz="2400" kern="0" dirty="0"/>
              <a:t>Status: </a:t>
            </a:r>
          </a:p>
          <a:p>
            <a:pPr lvl="1" eaLnBrk="1" hangingPunct="1">
              <a:defRPr/>
            </a:pPr>
            <a:r>
              <a:rPr lang="en-US" sz="2000" kern="0" dirty="0" err="1"/>
              <a:t>Illegaal</a:t>
            </a:r>
            <a:endParaRPr lang="nl-NL" sz="2000" kern="0" dirty="0"/>
          </a:p>
        </p:txBody>
      </p:sp>
      <p:sp>
        <p:nvSpPr>
          <p:cNvPr id="6" name="Rectangle 4">
            <a:extLst>
              <a:ext uri="{FF2B5EF4-FFF2-40B4-BE49-F238E27FC236}">
                <a16:creationId xmlns:a16="http://schemas.microsoft.com/office/drawing/2014/main" id="{0CE885FB-D334-405F-8A0F-B745ACFE4261}"/>
              </a:ext>
            </a:extLst>
          </p:cNvPr>
          <p:cNvSpPr txBox="1">
            <a:spLocks noChangeArrowheads="1"/>
          </p:cNvSpPr>
          <p:nvPr/>
        </p:nvSpPr>
        <p:spPr>
          <a:xfrm>
            <a:off x="6230938" y="3068638"/>
            <a:ext cx="4313237" cy="2808287"/>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defRPr/>
            </a:pPr>
            <a:r>
              <a:rPr lang="en-GB" sz="2400" kern="0" dirty="0" err="1"/>
              <a:t>Manier</a:t>
            </a:r>
            <a:r>
              <a:rPr lang="en-GB" sz="2400" kern="0" dirty="0"/>
              <a:t> van </a:t>
            </a:r>
            <a:r>
              <a:rPr lang="en-GB" sz="2400" kern="0" dirty="0" err="1"/>
              <a:t>gebruik</a:t>
            </a:r>
            <a:r>
              <a:rPr lang="en-GB" sz="2400" kern="0" dirty="0"/>
              <a:t>:</a:t>
            </a:r>
          </a:p>
          <a:p>
            <a:pPr lvl="1" eaLnBrk="1" hangingPunct="1">
              <a:defRPr/>
            </a:pPr>
            <a:r>
              <a:rPr lang="en-GB" sz="2000" kern="0" dirty="0" err="1"/>
              <a:t>Poeder</a:t>
            </a:r>
            <a:r>
              <a:rPr lang="en-GB" sz="2000" kern="0" dirty="0"/>
              <a:t> (</a:t>
            </a:r>
            <a:r>
              <a:rPr lang="en-GB" sz="2000" kern="0" dirty="0" err="1"/>
              <a:t>snuiven</a:t>
            </a:r>
            <a:r>
              <a:rPr lang="en-GB" sz="2000" kern="0" dirty="0"/>
              <a:t>)</a:t>
            </a:r>
          </a:p>
          <a:p>
            <a:pPr lvl="1" eaLnBrk="1" hangingPunct="1">
              <a:defRPr/>
            </a:pPr>
            <a:r>
              <a:rPr lang="en-GB" sz="2000" kern="0" dirty="0" err="1"/>
              <a:t>Kristallen</a:t>
            </a:r>
            <a:r>
              <a:rPr lang="en-GB" sz="2000" kern="0" dirty="0"/>
              <a:t> ( </a:t>
            </a:r>
            <a:r>
              <a:rPr lang="en-GB" sz="2000" kern="0" dirty="0" err="1"/>
              <a:t>roken</a:t>
            </a:r>
            <a:r>
              <a:rPr lang="en-GB" sz="2000" kern="0" dirty="0"/>
              <a:t>)</a:t>
            </a:r>
          </a:p>
          <a:p>
            <a:pPr eaLnBrk="1" hangingPunct="1">
              <a:lnSpc>
                <a:spcPct val="90000"/>
              </a:lnSpc>
              <a:defRPr/>
            </a:pPr>
            <a:r>
              <a:rPr lang="en-GB" sz="2400" kern="0" dirty="0" err="1"/>
              <a:t>Gewenste</a:t>
            </a:r>
            <a:r>
              <a:rPr lang="en-GB" sz="2400" kern="0" dirty="0"/>
              <a:t> </a:t>
            </a:r>
            <a:r>
              <a:rPr lang="en-GB" sz="2400" kern="0" dirty="0" err="1"/>
              <a:t>effecten</a:t>
            </a:r>
            <a:r>
              <a:rPr lang="en-GB" sz="2400" kern="0" dirty="0"/>
              <a:t>:</a:t>
            </a:r>
          </a:p>
          <a:p>
            <a:pPr lvl="1" eaLnBrk="1" hangingPunct="1">
              <a:lnSpc>
                <a:spcPct val="90000"/>
              </a:lnSpc>
              <a:defRPr/>
            </a:pPr>
            <a:r>
              <a:rPr lang="en-GB" sz="2000" kern="0" dirty="0" err="1"/>
              <a:t>Enkele</a:t>
            </a:r>
            <a:r>
              <a:rPr lang="en-GB" sz="2000" kern="0" dirty="0"/>
              <a:t> </a:t>
            </a:r>
            <a:r>
              <a:rPr lang="en-GB" sz="2000" kern="0" dirty="0" err="1"/>
              <a:t>minuten</a:t>
            </a:r>
            <a:endParaRPr lang="en-GB" sz="2000" kern="0" dirty="0"/>
          </a:p>
          <a:p>
            <a:pPr eaLnBrk="1" hangingPunct="1">
              <a:lnSpc>
                <a:spcPct val="90000"/>
              </a:lnSpc>
              <a:defRPr/>
            </a:pPr>
            <a:r>
              <a:rPr lang="en-US" sz="2400" kern="0" dirty="0" err="1"/>
              <a:t>Effectieve</a:t>
            </a:r>
            <a:r>
              <a:rPr lang="en-US" sz="2400" kern="0" dirty="0"/>
              <a:t> </a:t>
            </a:r>
            <a:r>
              <a:rPr lang="en-US" sz="2400" kern="0" dirty="0" err="1"/>
              <a:t>werkingsduur</a:t>
            </a:r>
            <a:endParaRPr lang="en-GB" sz="2400" kern="0" dirty="0"/>
          </a:p>
          <a:p>
            <a:pPr lvl="1" eaLnBrk="1" hangingPunct="1">
              <a:lnSpc>
                <a:spcPct val="90000"/>
              </a:lnSpc>
              <a:defRPr/>
            </a:pPr>
            <a:r>
              <a:rPr lang="en-GB" sz="2000" kern="0" dirty="0"/>
              <a:t>20-60 </a:t>
            </a:r>
            <a:r>
              <a:rPr lang="en-GB" sz="2000" kern="0" dirty="0" err="1"/>
              <a:t>minuten</a:t>
            </a:r>
            <a:endParaRPr lang="en-GB" sz="2000" kern="0" dirty="0"/>
          </a:p>
        </p:txBody>
      </p:sp>
      <p:pic>
        <p:nvPicPr>
          <p:cNvPr id="28676" name="Picture 5" descr="cocaine">
            <a:extLst>
              <a:ext uri="{FF2B5EF4-FFF2-40B4-BE49-F238E27FC236}">
                <a16:creationId xmlns:a16="http://schemas.microsoft.com/office/drawing/2014/main" id="{18781BBB-5888-4102-900E-9D9148B16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0563" y="3773488"/>
            <a:ext cx="2303462"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2">
            <a:extLst>
              <a:ext uri="{FF2B5EF4-FFF2-40B4-BE49-F238E27FC236}">
                <a16:creationId xmlns:a16="http://schemas.microsoft.com/office/drawing/2014/main" id="{81DA4687-22A2-43D2-B07A-1E381E261AFA}"/>
              </a:ext>
            </a:extLst>
          </p:cNvPr>
          <p:cNvSpPr txBox="1">
            <a:spLocks noChangeArrowheads="1"/>
          </p:cNvSpPr>
          <p:nvPr/>
        </p:nvSpPr>
        <p:spPr bwMode="auto">
          <a:xfrm>
            <a:off x="4613275" y="334963"/>
            <a:ext cx="18716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nl-NL" sz="3600" b="1">
                <a:solidFill>
                  <a:schemeClr val="accent1"/>
                </a:solidFill>
              </a:rPr>
              <a:t>Cocaine</a:t>
            </a:r>
            <a:endParaRPr lang="nl-NL" altLang="nl-NL" sz="3600">
              <a:solidFill>
                <a:schemeClr val="accen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C10D4A24-DF7F-4DB1-B78B-71BFAA6EB034}"/>
              </a:ext>
            </a:extLst>
          </p:cNvPr>
          <p:cNvSpPr>
            <a:spLocks noGrp="1" noChangeArrowheads="1"/>
          </p:cNvSpPr>
          <p:nvPr>
            <p:ph idx="1"/>
          </p:nvPr>
        </p:nvSpPr>
        <p:spPr>
          <a:xfrm>
            <a:off x="1992313" y="1557338"/>
            <a:ext cx="8207375" cy="5184775"/>
          </a:xfrm>
        </p:spPr>
        <p:txBody>
          <a:bodyPr rtlCol="0">
            <a:normAutofit/>
          </a:bodyPr>
          <a:lstStyle/>
          <a:p>
            <a:pPr eaLnBrk="1" fontAlgn="auto" hangingPunct="1">
              <a:spcAft>
                <a:spcPts val="0"/>
              </a:spcAft>
              <a:buFontTx/>
              <a:buNone/>
              <a:defRPr/>
            </a:pPr>
            <a:r>
              <a:rPr lang="en-US" altLang="nl-NL" b="1" dirty="0" err="1">
                <a:solidFill>
                  <a:schemeClr val="tx1">
                    <a:lumMod val="75000"/>
                    <a:lumOff val="25000"/>
                  </a:schemeClr>
                </a:solidFill>
              </a:rPr>
              <a:t>Tijdens</a:t>
            </a:r>
            <a:r>
              <a:rPr lang="en-US" altLang="nl-NL" b="1" dirty="0">
                <a:solidFill>
                  <a:schemeClr val="tx1">
                    <a:lumMod val="75000"/>
                    <a:lumOff val="25000"/>
                  </a:schemeClr>
                </a:solidFill>
              </a:rPr>
              <a:t> </a:t>
            </a:r>
            <a:r>
              <a:rPr lang="en-US" altLang="nl-NL" b="1" dirty="0" err="1">
                <a:solidFill>
                  <a:schemeClr val="tx1">
                    <a:lumMod val="75000"/>
                    <a:lumOff val="25000"/>
                  </a:schemeClr>
                </a:solidFill>
              </a:rPr>
              <a:t>gebruik</a:t>
            </a:r>
            <a:r>
              <a:rPr lang="en-US" altLang="nl-NL" dirty="0">
                <a:solidFill>
                  <a:schemeClr val="tx1">
                    <a:lumMod val="75000"/>
                    <a:lumOff val="25000"/>
                  </a:schemeClr>
                </a:solidFill>
              </a:rPr>
              <a:t>:</a:t>
            </a:r>
          </a:p>
          <a:p>
            <a:pPr lvl="1" eaLnBrk="1" fontAlgn="auto" hangingPunct="1">
              <a:spcAft>
                <a:spcPts val="0"/>
              </a:spcAft>
              <a:buFont typeface="Wingdings 3" charset="2"/>
              <a:buChar char=""/>
              <a:defRPr/>
            </a:pPr>
            <a:r>
              <a:rPr lang="en-US" altLang="nl-NL" sz="2200" dirty="0" err="1">
                <a:solidFill>
                  <a:schemeClr val="tx1">
                    <a:lumMod val="75000"/>
                    <a:lumOff val="25000"/>
                  </a:schemeClr>
                </a:solidFill>
              </a:rPr>
              <a:t>Loopt</a:t>
            </a:r>
            <a:r>
              <a:rPr lang="en-US" altLang="nl-NL" sz="2200" dirty="0">
                <a:solidFill>
                  <a:schemeClr val="tx1">
                    <a:lumMod val="75000"/>
                    <a:lumOff val="25000"/>
                  </a:schemeClr>
                </a:solidFill>
              </a:rPr>
              <a:t> over van </a:t>
            </a:r>
            <a:r>
              <a:rPr lang="en-US" altLang="nl-NL" sz="2200" dirty="0" err="1">
                <a:solidFill>
                  <a:schemeClr val="tx1">
                    <a:lumMod val="75000"/>
                    <a:lumOff val="25000"/>
                  </a:schemeClr>
                </a:solidFill>
              </a:rPr>
              <a:t>zelfvertrouwen</a:t>
            </a:r>
            <a:r>
              <a:rPr lang="en-US" altLang="nl-NL" sz="2200" dirty="0">
                <a:solidFill>
                  <a:schemeClr val="tx1">
                    <a:lumMod val="75000"/>
                    <a:lumOff val="25000"/>
                  </a:schemeClr>
                </a:solidFill>
              </a:rPr>
              <a:t>, </a:t>
            </a:r>
            <a:r>
              <a:rPr lang="en-US" altLang="nl-NL" sz="2200" dirty="0" err="1">
                <a:solidFill>
                  <a:schemeClr val="tx1">
                    <a:lumMod val="75000"/>
                    <a:lumOff val="25000"/>
                  </a:schemeClr>
                </a:solidFill>
              </a:rPr>
              <a:t>energiek</a:t>
            </a:r>
            <a:r>
              <a:rPr lang="en-US" altLang="nl-NL" sz="2200" dirty="0">
                <a:solidFill>
                  <a:schemeClr val="tx1">
                    <a:lumMod val="75000"/>
                    <a:lumOff val="25000"/>
                  </a:schemeClr>
                </a:solidFill>
              </a:rPr>
              <a:t> en </a:t>
            </a:r>
            <a:r>
              <a:rPr lang="en-US" altLang="nl-NL" sz="2200" dirty="0" err="1">
                <a:solidFill>
                  <a:schemeClr val="tx1">
                    <a:lumMod val="75000"/>
                    <a:lumOff val="25000"/>
                  </a:schemeClr>
                </a:solidFill>
              </a:rPr>
              <a:t>opgewekt</a:t>
            </a:r>
            <a:endParaRPr lang="en-US" altLang="nl-NL" sz="2200"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2200" dirty="0" err="1">
                <a:solidFill>
                  <a:schemeClr val="tx1">
                    <a:lumMod val="75000"/>
                    <a:lumOff val="25000"/>
                  </a:schemeClr>
                </a:solidFill>
              </a:rPr>
              <a:t>Gevoel</a:t>
            </a:r>
            <a:r>
              <a:rPr lang="en-US" altLang="nl-NL" sz="2200" dirty="0">
                <a:solidFill>
                  <a:schemeClr val="tx1">
                    <a:lumMod val="75000"/>
                    <a:lumOff val="25000"/>
                  </a:schemeClr>
                </a:solidFill>
              </a:rPr>
              <a:t> van </a:t>
            </a:r>
            <a:r>
              <a:rPr lang="en-US" altLang="nl-NL" sz="2200" dirty="0" err="1">
                <a:solidFill>
                  <a:schemeClr val="tx1">
                    <a:lumMod val="75000"/>
                    <a:lumOff val="25000"/>
                  </a:schemeClr>
                </a:solidFill>
              </a:rPr>
              <a:t>vermoeidheid</a:t>
            </a:r>
            <a:r>
              <a:rPr lang="en-US" altLang="nl-NL" sz="2200" dirty="0">
                <a:solidFill>
                  <a:schemeClr val="tx1">
                    <a:lumMod val="75000"/>
                    <a:lumOff val="25000"/>
                  </a:schemeClr>
                </a:solidFill>
              </a:rPr>
              <a:t> </a:t>
            </a:r>
            <a:r>
              <a:rPr lang="en-US" altLang="nl-NL" sz="2200" dirty="0" err="1">
                <a:solidFill>
                  <a:schemeClr val="tx1">
                    <a:lumMod val="75000"/>
                    <a:lumOff val="25000"/>
                  </a:schemeClr>
                </a:solidFill>
              </a:rPr>
              <a:t>verminderd</a:t>
            </a:r>
            <a:endParaRPr lang="en-US" altLang="nl-NL" sz="2200"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2200" dirty="0" err="1">
                <a:solidFill>
                  <a:schemeClr val="tx1">
                    <a:lumMod val="75000"/>
                    <a:lumOff val="25000"/>
                  </a:schemeClr>
                </a:solidFill>
              </a:rPr>
              <a:t>Veelvuldig</a:t>
            </a:r>
            <a:r>
              <a:rPr lang="en-US" altLang="nl-NL" sz="2200" dirty="0">
                <a:solidFill>
                  <a:schemeClr val="tx1">
                    <a:lumMod val="75000"/>
                    <a:lumOff val="25000"/>
                  </a:schemeClr>
                </a:solidFill>
              </a:rPr>
              <a:t> naar WC</a:t>
            </a:r>
          </a:p>
          <a:p>
            <a:pPr marL="0" indent="0" eaLnBrk="1" fontAlgn="auto" hangingPunct="1">
              <a:spcAft>
                <a:spcPts val="0"/>
              </a:spcAft>
              <a:buFont typeface="Wingdings 3" charset="2"/>
              <a:buNone/>
              <a:defRPr/>
            </a:pPr>
            <a:endParaRPr lang="en-US" altLang="nl-NL" sz="2400" dirty="0">
              <a:solidFill>
                <a:schemeClr val="tx1">
                  <a:lumMod val="75000"/>
                  <a:lumOff val="25000"/>
                </a:schemeClr>
              </a:solidFill>
            </a:endParaRPr>
          </a:p>
          <a:p>
            <a:pPr eaLnBrk="1" fontAlgn="auto" hangingPunct="1">
              <a:spcAft>
                <a:spcPts val="0"/>
              </a:spcAft>
              <a:buFont typeface="Wingdings 3" charset="2"/>
              <a:buNone/>
              <a:defRPr/>
            </a:pPr>
            <a:r>
              <a:rPr lang="en-US" altLang="nl-NL" b="1" dirty="0" err="1">
                <a:solidFill>
                  <a:schemeClr val="tx1">
                    <a:lumMod val="75000"/>
                    <a:lumOff val="25000"/>
                  </a:schemeClr>
                </a:solidFill>
              </a:rPr>
              <a:t>Risico’s</a:t>
            </a:r>
            <a:endParaRPr lang="en-US" altLang="nl-NL" b="1"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2200" dirty="0" err="1">
                <a:solidFill>
                  <a:schemeClr val="tx1">
                    <a:lumMod val="75000"/>
                    <a:lumOff val="25000"/>
                  </a:schemeClr>
                </a:solidFill>
              </a:rPr>
              <a:t>Hartkloppingen</a:t>
            </a:r>
            <a:endParaRPr lang="en-US" altLang="nl-NL" sz="2200"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2200" dirty="0" err="1">
                <a:solidFill>
                  <a:schemeClr val="tx1">
                    <a:lumMod val="75000"/>
                    <a:lumOff val="25000"/>
                  </a:schemeClr>
                </a:solidFill>
              </a:rPr>
              <a:t>Verwardheid</a:t>
            </a:r>
            <a:endParaRPr lang="en-US" altLang="nl-NL" sz="2200"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2200" dirty="0" err="1">
                <a:solidFill>
                  <a:schemeClr val="tx1">
                    <a:lumMod val="75000"/>
                    <a:lumOff val="25000"/>
                  </a:schemeClr>
                </a:solidFill>
              </a:rPr>
              <a:t>Depressie</a:t>
            </a:r>
            <a:r>
              <a:rPr lang="en-US" altLang="nl-NL" sz="2200" dirty="0">
                <a:solidFill>
                  <a:schemeClr val="tx1">
                    <a:lumMod val="75000"/>
                    <a:lumOff val="25000"/>
                  </a:schemeClr>
                </a:solidFill>
              </a:rPr>
              <a:t> en </a:t>
            </a:r>
            <a:r>
              <a:rPr lang="en-US" altLang="nl-NL" sz="2200" dirty="0" err="1">
                <a:solidFill>
                  <a:schemeClr val="tx1">
                    <a:lumMod val="75000"/>
                    <a:lumOff val="25000"/>
                  </a:schemeClr>
                </a:solidFill>
              </a:rPr>
              <a:t>achterdocht</a:t>
            </a:r>
            <a:endParaRPr lang="en-US" altLang="nl-NL" sz="2200"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2200" dirty="0" err="1">
                <a:solidFill>
                  <a:schemeClr val="tx1">
                    <a:lumMod val="75000"/>
                    <a:lumOff val="25000"/>
                  </a:schemeClr>
                </a:solidFill>
              </a:rPr>
              <a:t>Financiele</a:t>
            </a:r>
            <a:r>
              <a:rPr lang="en-US" altLang="nl-NL" sz="2200" dirty="0">
                <a:solidFill>
                  <a:schemeClr val="tx1">
                    <a:lumMod val="75000"/>
                    <a:lumOff val="25000"/>
                  </a:schemeClr>
                </a:solidFill>
              </a:rPr>
              <a:t> </a:t>
            </a:r>
            <a:r>
              <a:rPr lang="en-US" altLang="nl-NL" sz="2200" dirty="0" err="1">
                <a:solidFill>
                  <a:schemeClr val="tx1">
                    <a:lumMod val="75000"/>
                    <a:lumOff val="25000"/>
                  </a:schemeClr>
                </a:solidFill>
              </a:rPr>
              <a:t>problemen</a:t>
            </a:r>
            <a:endParaRPr lang="en-US" altLang="nl-NL" sz="2200"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2200" dirty="0" err="1">
                <a:solidFill>
                  <a:schemeClr val="tx1">
                    <a:lumMod val="75000"/>
                    <a:lumOff val="25000"/>
                  </a:schemeClr>
                </a:solidFill>
              </a:rPr>
              <a:t>Verzwakte</a:t>
            </a:r>
            <a:r>
              <a:rPr lang="en-US" altLang="nl-NL" sz="2200" dirty="0">
                <a:solidFill>
                  <a:schemeClr val="tx1">
                    <a:lumMod val="75000"/>
                    <a:lumOff val="25000"/>
                  </a:schemeClr>
                </a:solidFill>
              </a:rPr>
              <a:t> </a:t>
            </a:r>
            <a:r>
              <a:rPr lang="en-US" altLang="nl-NL" sz="2200" dirty="0" err="1">
                <a:solidFill>
                  <a:schemeClr val="tx1">
                    <a:lumMod val="75000"/>
                    <a:lumOff val="25000"/>
                  </a:schemeClr>
                </a:solidFill>
              </a:rPr>
              <a:t>weerstand</a:t>
            </a:r>
            <a:endParaRPr lang="nl-NL" altLang="nl-NL" sz="2200" dirty="0">
              <a:solidFill>
                <a:schemeClr val="tx1">
                  <a:lumMod val="75000"/>
                  <a:lumOff val="25000"/>
                </a:schemeClr>
              </a:solidFill>
            </a:endParaRPr>
          </a:p>
        </p:txBody>
      </p:sp>
      <p:sp>
        <p:nvSpPr>
          <p:cNvPr id="30723" name="Rectangle 2">
            <a:extLst>
              <a:ext uri="{FF2B5EF4-FFF2-40B4-BE49-F238E27FC236}">
                <a16:creationId xmlns:a16="http://schemas.microsoft.com/office/drawing/2014/main" id="{51091756-C534-4812-82F0-AF0C9CA12F5B}"/>
              </a:ext>
            </a:extLst>
          </p:cNvPr>
          <p:cNvSpPr txBox="1">
            <a:spLocks noChangeArrowheads="1"/>
          </p:cNvSpPr>
          <p:nvPr/>
        </p:nvSpPr>
        <p:spPr bwMode="auto">
          <a:xfrm>
            <a:off x="6638925" y="241300"/>
            <a:ext cx="30241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nl-NL" sz="3600" b="1">
                <a:solidFill>
                  <a:schemeClr val="accent1"/>
                </a:solidFill>
              </a:rPr>
              <a:t>Signalen</a:t>
            </a:r>
            <a:r>
              <a:rPr lang="en-US" altLang="nl-NL" sz="3600">
                <a:solidFill>
                  <a:schemeClr val="accent1"/>
                </a:solidFill>
              </a:rPr>
              <a:t>	</a:t>
            </a:r>
            <a:endParaRPr lang="nl-NL" altLang="nl-NL" sz="360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ADF10AE1-11AF-4B94-A524-F97A3D49D435}"/>
              </a:ext>
            </a:extLst>
          </p:cNvPr>
          <p:cNvSpPr>
            <a:spLocks noGrp="1" noChangeArrowheads="1"/>
          </p:cNvSpPr>
          <p:nvPr>
            <p:ph idx="1"/>
          </p:nvPr>
        </p:nvSpPr>
        <p:spPr>
          <a:xfrm>
            <a:off x="4872038" y="2811463"/>
            <a:ext cx="2089150" cy="1235075"/>
          </a:xfrm>
        </p:spPr>
        <p:txBody>
          <a:bodyPr rtlCol="0">
            <a:normAutofit fontScale="92500" lnSpcReduction="20000"/>
          </a:bodyPr>
          <a:lstStyle/>
          <a:p>
            <a:pPr eaLnBrk="1" fontAlgn="auto" hangingPunct="1">
              <a:spcAft>
                <a:spcPts val="0"/>
              </a:spcAft>
              <a:buFont typeface="Wingdings 3" charset="2"/>
              <a:buChar char=""/>
              <a:defRPr/>
            </a:pPr>
            <a:r>
              <a:rPr lang="en-US" altLang="nl-NL" sz="2400" dirty="0">
                <a:solidFill>
                  <a:schemeClr val="tx1">
                    <a:lumMod val="75000"/>
                    <a:lumOff val="25000"/>
                  </a:schemeClr>
                </a:solidFill>
              </a:rPr>
              <a:t>Alcohol</a:t>
            </a:r>
          </a:p>
          <a:p>
            <a:pPr eaLnBrk="1" fontAlgn="auto" hangingPunct="1">
              <a:spcAft>
                <a:spcPts val="0"/>
              </a:spcAft>
              <a:buFont typeface="Wingdings 3" charset="2"/>
              <a:buChar char=""/>
              <a:defRPr/>
            </a:pPr>
            <a:r>
              <a:rPr lang="en-US" altLang="nl-NL" sz="2400" dirty="0">
                <a:solidFill>
                  <a:schemeClr val="tx1">
                    <a:lumMod val="75000"/>
                    <a:lumOff val="25000"/>
                  </a:schemeClr>
                </a:solidFill>
              </a:rPr>
              <a:t>Heroine</a:t>
            </a:r>
          </a:p>
          <a:p>
            <a:pPr eaLnBrk="1" fontAlgn="auto" hangingPunct="1">
              <a:spcAft>
                <a:spcPts val="0"/>
              </a:spcAft>
              <a:buFont typeface="Wingdings 3" charset="2"/>
              <a:buChar char=""/>
              <a:defRPr/>
            </a:pPr>
            <a:r>
              <a:rPr lang="en-US" altLang="nl-NL" sz="2400" dirty="0">
                <a:solidFill>
                  <a:schemeClr val="tx1">
                    <a:lumMod val="75000"/>
                    <a:lumOff val="25000"/>
                  </a:schemeClr>
                </a:solidFill>
              </a:rPr>
              <a:t>GHB</a:t>
            </a:r>
          </a:p>
        </p:txBody>
      </p:sp>
      <p:pic>
        <p:nvPicPr>
          <p:cNvPr id="31747" name="Afbeelding 2">
            <a:extLst>
              <a:ext uri="{FF2B5EF4-FFF2-40B4-BE49-F238E27FC236}">
                <a16:creationId xmlns:a16="http://schemas.microsoft.com/office/drawing/2014/main" id="{ABA989BA-FF67-43EA-8802-FC15188F9E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5863" y="1598613"/>
            <a:ext cx="22574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Afbeelding 4">
            <a:extLst>
              <a:ext uri="{FF2B5EF4-FFF2-40B4-BE49-F238E27FC236}">
                <a16:creationId xmlns:a16="http://schemas.microsoft.com/office/drawing/2014/main" id="{C3FD924A-F209-422F-A97A-574ECC36FD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42211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2">
            <a:extLst>
              <a:ext uri="{FF2B5EF4-FFF2-40B4-BE49-F238E27FC236}">
                <a16:creationId xmlns:a16="http://schemas.microsoft.com/office/drawing/2014/main" id="{F2DBC8C6-00F9-441E-9026-9C1F748E170A}"/>
              </a:ext>
            </a:extLst>
          </p:cNvPr>
          <p:cNvSpPr txBox="1">
            <a:spLocks noChangeArrowheads="1"/>
          </p:cNvSpPr>
          <p:nvPr/>
        </p:nvSpPr>
        <p:spPr bwMode="auto">
          <a:xfrm>
            <a:off x="1028700" y="474663"/>
            <a:ext cx="43322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nl-NL" sz="6000" b="1" dirty="0" err="1">
                <a:solidFill>
                  <a:schemeClr val="accent1"/>
                </a:solidFill>
              </a:rPr>
              <a:t>Verdovend</a:t>
            </a:r>
            <a:endParaRPr lang="nl-NL" altLang="nl-NL" sz="6000" dirty="0">
              <a:solidFill>
                <a:schemeClr val="accent1"/>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955ED95-0BBA-41C7-B5A1-E4E925EE4EBF}"/>
              </a:ext>
            </a:extLst>
          </p:cNvPr>
          <p:cNvSpPr>
            <a:spLocks noGrp="1" noChangeArrowheads="1"/>
          </p:cNvSpPr>
          <p:nvPr>
            <p:ph type="title"/>
          </p:nvPr>
        </p:nvSpPr>
        <p:spPr>
          <a:xfrm>
            <a:off x="453278" y="609600"/>
            <a:ext cx="3648075" cy="1371600"/>
          </a:xfrm>
        </p:spPr>
        <p:txBody>
          <a:bodyPr/>
          <a:lstStyle/>
          <a:p>
            <a:pPr algn="ctr" eaLnBrk="1" hangingPunct="1"/>
            <a:r>
              <a:rPr lang="en-US" altLang="nl-NL" b="1" dirty="0" err="1"/>
              <a:t>Verdovend</a:t>
            </a:r>
            <a:endParaRPr lang="nl-NL" altLang="nl-NL" sz="4000" dirty="0"/>
          </a:p>
        </p:txBody>
      </p:sp>
      <p:sp>
        <p:nvSpPr>
          <p:cNvPr id="33795" name="Rectangle 3">
            <a:extLst>
              <a:ext uri="{FF2B5EF4-FFF2-40B4-BE49-F238E27FC236}">
                <a16:creationId xmlns:a16="http://schemas.microsoft.com/office/drawing/2014/main" id="{9685B1CF-2F5E-40A2-85D2-FE0D7C7EDF93}"/>
              </a:ext>
            </a:extLst>
          </p:cNvPr>
          <p:cNvSpPr>
            <a:spLocks noGrp="1" noChangeArrowheads="1"/>
          </p:cNvSpPr>
          <p:nvPr>
            <p:ph idx="1"/>
          </p:nvPr>
        </p:nvSpPr>
        <p:spPr>
          <a:xfrm>
            <a:off x="1703388" y="1981200"/>
            <a:ext cx="8208962" cy="4256088"/>
          </a:xfrm>
        </p:spPr>
        <p:txBody>
          <a:bodyPr/>
          <a:lstStyle/>
          <a:p>
            <a:pPr eaLnBrk="1" hangingPunct="1"/>
            <a:endParaRPr lang="en-US" altLang="nl-NL" sz="2000"/>
          </a:p>
          <a:p>
            <a:pPr eaLnBrk="1" hangingPunct="1"/>
            <a:r>
              <a:rPr lang="en-US" altLang="nl-NL" sz="2400"/>
              <a:t>Verlaagde hartfrequentie</a:t>
            </a:r>
          </a:p>
          <a:p>
            <a:pPr eaLnBrk="1" hangingPunct="1"/>
            <a:r>
              <a:rPr lang="en-US" altLang="nl-NL" sz="2400"/>
              <a:t>Vertraagde ademhaling</a:t>
            </a:r>
          </a:p>
          <a:p>
            <a:pPr eaLnBrk="1" hangingPunct="1"/>
            <a:r>
              <a:rPr lang="en-US" altLang="nl-NL" sz="2400"/>
              <a:t>Verlaagde lichaamstemperatuur</a:t>
            </a:r>
          </a:p>
          <a:p>
            <a:pPr eaLnBrk="1" hangingPunct="1"/>
            <a:r>
              <a:rPr lang="en-US" altLang="nl-NL" sz="2400"/>
              <a:t>Verkleinde pupillen</a:t>
            </a:r>
          </a:p>
          <a:p>
            <a:pPr eaLnBrk="1" hangingPunct="1"/>
            <a:r>
              <a:rPr lang="en-US" altLang="nl-NL" sz="2400"/>
              <a:t>Verlaagde spierspanning</a:t>
            </a:r>
          </a:p>
          <a:p>
            <a:pPr eaLnBrk="1" hangingPunct="1"/>
            <a:r>
              <a:rPr lang="en-US" altLang="nl-NL" sz="2400"/>
              <a:t>Verwardheid</a:t>
            </a:r>
            <a:endParaRPr lang="nl-NL" altLang="nl-NL" sz="240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inhoud 2">
            <a:extLst>
              <a:ext uri="{FF2B5EF4-FFF2-40B4-BE49-F238E27FC236}">
                <a16:creationId xmlns:a16="http://schemas.microsoft.com/office/drawing/2014/main" id="{15625106-B76E-4CA6-BA2C-96BDD9565B41}"/>
              </a:ext>
            </a:extLst>
          </p:cNvPr>
          <p:cNvSpPr>
            <a:spLocks noGrp="1" noChangeArrowheads="1"/>
          </p:cNvSpPr>
          <p:nvPr>
            <p:ph idx="1"/>
          </p:nvPr>
        </p:nvSpPr>
        <p:spPr>
          <a:xfrm>
            <a:off x="2208213" y="1412875"/>
            <a:ext cx="8208962" cy="4256088"/>
          </a:xfrm>
        </p:spPr>
        <p:txBody>
          <a:bodyPr/>
          <a:lstStyle/>
          <a:p>
            <a:pPr eaLnBrk="1" hangingPunct="1"/>
            <a:r>
              <a:rPr lang="nl-NL" altLang="nl-NL"/>
              <a:t>Aan het eind van ons relaas bent u ingelicht over:</a:t>
            </a:r>
          </a:p>
          <a:p>
            <a:pPr lvl="1" eaLnBrk="1" hangingPunct="1"/>
            <a:r>
              <a:rPr lang="nl-NL" altLang="nl-NL"/>
              <a:t>effecten van</a:t>
            </a:r>
          </a:p>
          <a:p>
            <a:pPr lvl="2" eaLnBrk="1" hangingPunct="1"/>
            <a:r>
              <a:rPr lang="nl-NL" altLang="nl-NL"/>
              <a:t>Drugs</a:t>
            </a:r>
          </a:p>
          <a:p>
            <a:pPr lvl="2" eaLnBrk="1" hangingPunct="1"/>
            <a:r>
              <a:rPr lang="nl-NL" altLang="nl-NL"/>
              <a:t>Alcohol</a:t>
            </a:r>
          </a:p>
          <a:p>
            <a:pPr lvl="1" eaLnBrk="1" hangingPunct="1"/>
            <a:r>
              <a:rPr lang="nl-NL" altLang="nl-NL"/>
              <a:t>Grimeren van bijkomende letsels</a:t>
            </a:r>
          </a:p>
          <a:p>
            <a:pPr lvl="1" eaLnBrk="1" hangingPunct="1"/>
            <a:r>
              <a:rPr lang="nl-NL" altLang="nl-NL"/>
              <a:t>Acteren van voorkomend gedrag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inhoud 2">
            <a:extLst>
              <a:ext uri="{FF2B5EF4-FFF2-40B4-BE49-F238E27FC236}">
                <a16:creationId xmlns:a16="http://schemas.microsoft.com/office/drawing/2014/main" id="{DEF9264B-FA5A-419D-914E-6DB70FDB7683}"/>
              </a:ext>
            </a:extLst>
          </p:cNvPr>
          <p:cNvSpPr>
            <a:spLocks noGrp="1" noChangeArrowheads="1"/>
          </p:cNvSpPr>
          <p:nvPr>
            <p:ph idx="1"/>
          </p:nvPr>
        </p:nvSpPr>
        <p:spPr>
          <a:xfrm>
            <a:off x="1871383" y="1754094"/>
            <a:ext cx="5721724" cy="2087563"/>
          </a:xfrm>
        </p:spPr>
        <p:txBody>
          <a:bodyPr/>
          <a:lstStyle/>
          <a:p>
            <a:pPr eaLnBrk="1" hangingPunct="1"/>
            <a:r>
              <a:rPr lang="nl-NL" altLang="nl-NL" sz="2400" dirty="0"/>
              <a:t>Onderkoeling</a:t>
            </a:r>
          </a:p>
          <a:p>
            <a:pPr eaLnBrk="1" hangingPunct="1"/>
            <a:r>
              <a:rPr lang="nl-NL" altLang="nl-NL" sz="2400" dirty="0"/>
              <a:t>Bewusteloosheid</a:t>
            </a:r>
          </a:p>
          <a:p>
            <a:pPr eaLnBrk="1" hangingPunct="1"/>
            <a:r>
              <a:rPr lang="nl-NL" altLang="nl-NL" sz="2400" dirty="0"/>
              <a:t>Schedelhersenletsel</a:t>
            </a:r>
          </a:p>
          <a:p>
            <a:pPr eaLnBrk="1" hangingPunct="1"/>
            <a:r>
              <a:rPr lang="nl-NL" altLang="nl-NL" sz="2400" dirty="0"/>
              <a:t>Licht ongecoördineerde bewegingen</a:t>
            </a:r>
          </a:p>
        </p:txBody>
      </p:sp>
      <p:pic>
        <p:nvPicPr>
          <p:cNvPr id="35843" name="Picture 7" descr="kater">
            <a:extLst>
              <a:ext uri="{FF2B5EF4-FFF2-40B4-BE49-F238E27FC236}">
                <a16:creationId xmlns:a16="http://schemas.microsoft.com/office/drawing/2014/main" id="{B8069A59-7C29-4A32-8064-3314AD26D0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644" y="4270374"/>
            <a:ext cx="3935412"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2">
            <a:extLst>
              <a:ext uri="{FF2B5EF4-FFF2-40B4-BE49-F238E27FC236}">
                <a16:creationId xmlns:a16="http://schemas.microsoft.com/office/drawing/2014/main" id="{D8D786BA-34DE-422B-B75A-1FDF80984DE0}"/>
              </a:ext>
            </a:extLst>
          </p:cNvPr>
          <p:cNvSpPr txBox="1">
            <a:spLocks noChangeArrowheads="1"/>
          </p:cNvSpPr>
          <p:nvPr/>
        </p:nvSpPr>
        <p:spPr bwMode="auto">
          <a:xfrm>
            <a:off x="1028700" y="474663"/>
            <a:ext cx="43322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nl-NL" sz="3600" b="1">
                <a:solidFill>
                  <a:schemeClr val="accent1"/>
                </a:solidFill>
              </a:rPr>
              <a:t>Risico’s</a:t>
            </a:r>
            <a:endParaRPr lang="nl-NL" altLang="nl-NL" sz="4000">
              <a:solidFill>
                <a:schemeClr val="accen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a:extLst>
              <a:ext uri="{FF2B5EF4-FFF2-40B4-BE49-F238E27FC236}">
                <a16:creationId xmlns:a16="http://schemas.microsoft.com/office/drawing/2014/main" id="{4A30617F-5764-4845-8419-2A16E75EF5C7}"/>
              </a:ext>
            </a:extLst>
          </p:cNvPr>
          <p:cNvSpPr>
            <a:spLocks noGrp="1" noChangeArrowheads="1"/>
          </p:cNvSpPr>
          <p:nvPr>
            <p:ph type="title"/>
          </p:nvPr>
        </p:nvSpPr>
        <p:spPr>
          <a:xfrm>
            <a:off x="763588" y="457200"/>
            <a:ext cx="9148762" cy="1371600"/>
          </a:xfrm>
        </p:spPr>
        <p:txBody>
          <a:bodyPr/>
          <a:lstStyle/>
          <a:p>
            <a:pPr eaLnBrk="1" hangingPunct="1"/>
            <a:r>
              <a:rPr lang="nl-NL" altLang="nl-NL"/>
              <a:t>	</a:t>
            </a:r>
            <a:r>
              <a:rPr lang="nl-NL" altLang="nl-NL" b="1"/>
              <a:t>Grimeren/ acteren onderkoeling</a:t>
            </a:r>
          </a:p>
        </p:txBody>
      </p:sp>
      <p:sp>
        <p:nvSpPr>
          <p:cNvPr id="22531" name="Tijdelijke aanduiding voor inhoud 2">
            <a:extLst>
              <a:ext uri="{FF2B5EF4-FFF2-40B4-BE49-F238E27FC236}">
                <a16:creationId xmlns:a16="http://schemas.microsoft.com/office/drawing/2014/main" id="{E8E75712-AA04-4F9E-BFCE-0A7E7F5E6BD9}"/>
              </a:ext>
            </a:extLst>
          </p:cNvPr>
          <p:cNvSpPr>
            <a:spLocks noGrp="1"/>
          </p:cNvSpPr>
          <p:nvPr>
            <p:ph idx="1"/>
          </p:nvPr>
        </p:nvSpPr>
        <p:spPr>
          <a:xfrm>
            <a:off x="1703388" y="1981200"/>
            <a:ext cx="8208962" cy="4256088"/>
          </a:xfrm>
        </p:spPr>
        <p:txBody>
          <a:bodyPr rtlCol="0">
            <a:normAutofit/>
          </a:bodyPr>
          <a:lstStyle/>
          <a:p>
            <a:pPr eaLnBrk="1" fontAlgn="auto" hangingPunct="1">
              <a:spcAft>
                <a:spcPts val="0"/>
              </a:spcAft>
              <a:buFont typeface="Wingdings 3" charset="2"/>
              <a:buChar char=""/>
              <a:defRPr/>
            </a:pPr>
            <a:r>
              <a:rPr lang="nl-NL" altLang="nl-NL" sz="2400" dirty="0">
                <a:solidFill>
                  <a:schemeClr val="tx1">
                    <a:lumMod val="75000"/>
                    <a:lumOff val="25000"/>
                  </a:schemeClr>
                </a:solidFill>
              </a:rPr>
              <a:t>Bleke huidskleur ( shockgrime)</a:t>
            </a:r>
          </a:p>
          <a:p>
            <a:pPr marL="0" indent="0" eaLnBrk="1" fontAlgn="auto" hangingPunct="1">
              <a:spcAft>
                <a:spcPts val="0"/>
              </a:spcAft>
              <a:buFont typeface="Wingdings 3" charset="2"/>
              <a:buNone/>
              <a:defRPr/>
            </a:pPr>
            <a:endParaRPr lang="nl-NL" altLang="nl-NL" sz="2400" dirty="0">
              <a:solidFill>
                <a:schemeClr val="tx1">
                  <a:lumMod val="75000"/>
                  <a:lumOff val="25000"/>
                </a:schemeClr>
              </a:solidFill>
            </a:endParaRPr>
          </a:p>
          <a:p>
            <a:pPr eaLnBrk="1" fontAlgn="auto" hangingPunct="1">
              <a:spcAft>
                <a:spcPts val="0"/>
              </a:spcAft>
              <a:buFont typeface="Wingdings 3" charset="2"/>
              <a:buChar char=""/>
              <a:defRPr/>
            </a:pPr>
            <a:r>
              <a:rPr lang="nl-NL" altLang="nl-NL" sz="2400" dirty="0">
                <a:solidFill>
                  <a:schemeClr val="tx1">
                    <a:lumMod val="75000"/>
                    <a:lumOff val="25000"/>
                  </a:schemeClr>
                </a:solidFill>
              </a:rPr>
              <a:t>Soms geagiteerd gedrag</a:t>
            </a:r>
          </a:p>
          <a:p>
            <a:pPr eaLnBrk="1" fontAlgn="auto" hangingPunct="1">
              <a:spcAft>
                <a:spcPts val="0"/>
              </a:spcAft>
              <a:buFont typeface="Wingdings 3" charset="2"/>
              <a:buChar char=""/>
              <a:defRPr/>
            </a:pPr>
            <a:r>
              <a:rPr lang="nl-NL" altLang="nl-NL" sz="2400" dirty="0">
                <a:solidFill>
                  <a:schemeClr val="tx1">
                    <a:lumMod val="75000"/>
                    <a:lumOff val="25000"/>
                  </a:schemeClr>
                </a:solidFill>
              </a:rPr>
              <a:t>Bewustzijnsdaling</a:t>
            </a:r>
          </a:p>
          <a:p>
            <a:pPr eaLnBrk="1" fontAlgn="auto" hangingPunct="1">
              <a:spcAft>
                <a:spcPts val="0"/>
              </a:spcAft>
              <a:buFont typeface="Wingdings 3" charset="2"/>
              <a:buChar char=""/>
              <a:defRPr/>
            </a:pPr>
            <a:r>
              <a:rPr lang="nl-NL" altLang="nl-NL" sz="2400" dirty="0">
                <a:solidFill>
                  <a:schemeClr val="tx1">
                    <a:lumMod val="75000"/>
                    <a:lumOff val="25000"/>
                  </a:schemeClr>
                </a:solidFill>
              </a:rPr>
              <a:t>Spieren gaan minder functioneren</a:t>
            </a:r>
          </a:p>
          <a:p>
            <a:pPr eaLnBrk="1" fontAlgn="auto" hangingPunct="1">
              <a:spcAft>
                <a:spcPts val="0"/>
              </a:spcAft>
              <a:buFont typeface="Wingdings 3" charset="2"/>
              <a:buChar char=""/>
              <a:defRPr/>
            </a:pPr>
            <a:r>
              <a:rPr lang="nl-NL" altLang="nl-NL" sz="2400" dirty="0">
                <a:solidFill>
                  <a:schemeClr val="tx1">
                    <a:lumMod val="75000"/>
                    <a:lumOff val="25000"/>
                  </a:schemeClr>
                </a:solidFill>
              </a:rPr>
              <a:t>Vermoeidheid</a:t>
            </a:r>
          </a:p>
          <a:p>
            <a:pPr eaLnBrk="1" fontAlgn="auto" hangingPunct="1">
              <a:spcAft>
                <a:spcPts val="0"/>
              </a:spcAft>
              <a:buFont typeface="Wingdings 3" charset="2"/>
              <a:buChar char=""/>
              <a:defRPr/>
            </a:pPr>
            <a:r>
              <a:rPr lang="nl-NL" altLang="nl-NL" sz="2400" dirty="0">
                <a:solidFill>
                  <a:schemeClr val="tx1">
                    <a:lumMod val="75000"/>
                    <a:lumOff val="25000"/>
                  </a:schemeClr>
                </a:solidFill>
              </a:rPr>
              <a:t>Spierzwakte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inhoud 2">
            <a:extLst>
              <a:ext uri="{FF2B5EF4-FFF2-40B4-BE49-F238E27FC236}">
                <a16:creationId xmlns:a16="http://schemas.microsoft.com/office/drawing/2014/main" id="{0B4CFAC5-6B82-4D11-B565-B6D709DEE90C}"/>
              </a:ext>
            </a:extLst>
          </p:cNvPr>
          <p:cNvSpPr>
            <a:spLocks noGrp="1" noChangeArrowheads="1"/>
          </p:cNvSpPr>
          <p:nvPr>
            <p:ph idx="1"/>
          </p:nvPr>
        </p:nvSpPr>
        <p:spPr>
          <a:xfrm>
            <a:off x="1239838" y="2073275"/>
            <a:ext cx="8208962" cy="1077913"/>
          </a:xfrm>
        </p:spPr>
        <p:txBody>
          <a:bodyPr/>
          <a:lstStyle/>
          <a:p>
            <a:pPr eaLnBrk="1" hangingPunct="1"/>
            <a:r>
              <a:rPr lang="nl-NL" altLang="nl-NL"/>
              <a:t>Na een flinke avond stappen wordt een persoon ‘buitengeveegd’. Hij kan zijn fiets niet meer vinden en besluit maar gewoon naar huis te lopen.</a:t>
            </a:r>
          </a:p>
        </p:txBody>
      </p:sp>
      <p:sp>
        <p:nvSpPr>
          <p:cNvPr id="37891" name="Titel 1">
            <a:extLst>
              <a:ext uri="{FF2B5EF4-FFF2-40B4-BE49-F238E27FC236}">
                <a16:creationId xmlns:a16="http://schemas.microsoft.com/office/drawing/2014/main" id="{ED7CC637-52E1-41CD-858C-7BAFBA3B9D56}"/>
              </a:ext>
            </a:extLst>
          </p:cNvPr>
          <p:cNvSpPr txBox="1">
            <a:spLocks noChangeArrowheads="1"/>
          </p:cNvSpPr>
          <p:nvPr/>
        </p:nvSpPr>
        <p:spPr bwMode="auto">
          <a:xfrm>
            <a:off x="1239838" y="1031875"/>
            <a:ext cx="72850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nl-NL" altLang="nl-NL" sz="3600" b="1">
                <a:solidFill>
                  <a:schemeClr val="accent1"/>
                </a:solidFill>
              </a:rPr>
              <a:t>Casus onderkoeling alcohol</a:t>
            </a:r>
          </a:p>
        </p:txBody>
      </p:sp>
      <p:pic>
        <p:nvPicPr>
          <p:cNvPr id="2" name="Afbeelding 1">
            <a:extLst>
              <a:ext uri="{FF2B5EF4-FFF2-40B4-BE49-F238E27FC236}">
                <a16:creationId xmlns:a16="http://schemas.microsoft.com/office/drawing/2014/main" id="{2EEE3021-7BDB-4DB7-97AA-0D04E6E240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8842" y="2891211"/>
            <a:ext cx="5253038"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9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F67AA9A-CD89-477F-AC5E-81892F5EB01E}"/>
              </a:ext>
            </a:extLst>
          </p:cNvPr>
          <p:cNvSpPr>
            <a:spLocks noGrp="1" noChangeArrowheads="1"/>
          </p:cNvSpPr>
          <p:nvPr>
            <p:ph type="title"/>
          </p:nvPr>
        </p:nvSpPr>
        <p:spPr>
          <a:xfrm>
            <a:off x="3308350" y="301625"/>
            <a:ext cx="2389188" cy="1371600"/>
          </a:xfrm>
        </p:spPr>
        <p:txBody>
          <a:bodyPr/>
          <a:lstStyle/>
          <a:p>
            <a:pPr algn="r" eaLnBrk="1" hangingPunct="1"/>
            <a:r>
              <a:rPr lang="en-GB" altLang="nl-NL" b="1"/>
              <a:t>Alcohol</a:t>
            </a:r>
            <a:endParaRPr lang="nl-NL" altLang="nl-NL"/>
          </a:p>
        </p:txBody>
      </p:sp>
      <p:sp>
        <p:nvSpPr>
          <p:cNvPr id="5" name="Rectangle 3">
            <a:extLst>
              <a:ext uri="{FF2B5EF4-FFF2-40B4-BE49-F238E27FC236}">
                <a16:creationId xmlns:a16="http://schemas.microsoft.com/office/drawing/2014/main" id="{FB9E9332-A9AF-44FB-8B6A-C28F9BB8E33B}"/>
              </a:ext>
            </a:extLst>
          </p:cNvPr>
          <p:cNvSpPr txBox="1">
            <a:spLocks noChangeArrowheads="1"/>
          </p:cNvSpPr>
          <p:nvPr/>
        </p:nvSpPr>
        <p:spPr bwMode="auto">
          <a:xfrm>
            <a:off x="904875" y="1130300"/>
            <a:ext cx="4321175"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defRPr/>
            </a:pPr>
            <a:r>
              <a:rPr lang="en-GB" sz="2400" kern="0" dirty="0" err="1"/>
              <a:t>Globaal</a:t>
            </a:r>
            <a:r>
              <a:rPr lang="en-GB" sz="2400" kern="0" dirty="0"/>
              <a:t> effect: </a:t>
            </a:r>
          </a:p>
          <a:p>
            <a:pPr lvl="1" eaLnBrk="1" hangingPunct="1">
              <a:defRPr/>
            </a:pPr>
            <a:r>
              <a:rPr lang="en-GB" sz="2000" kern="0" dirty="0" err="1"/>
              <a:t>Verdovend</a:t>
            </a:r>
            <a:endParaRPr lang="en-GB" sz="2000" kern="0" dirty="0"/>
          </a:p>
          <a:p>
            <a:pPr lvl="1" eaLnBrk="1" hangingPunct="1">
              <a:defRPr/>
            </a:pPr>
            <a:r>
              <a:rPr lang="en-GB" sz="2000" kern="0" dirty="0"/>
              <a:t>Bij </a:t>
            </a:r>
            <a:r>
              <a:rPr lang="en-GB" sz="2000" kern="0" dirty="0" err="1"/>
              <a:t>lage</a:t>
            </a:r>
            <a:r>
              <a:rPr lang="en-GB" sz="2000" kern="0" dirty="0"/>
              <a:t> </a:t>
            </a:r>
            <a:r>
              <a:rPr lang="en-GB" sz="2000" kern="0" dirty="0" err="1"/>
              <a:t>dosis</a:t>
            </a:r>
            <a:r>
              <a:rPr lang="en-GB" sz="2000" kern="0" dirty="0"/>
              <a:t> </a:t>
            </a:r>
            <a:r>
              <a:rPr lang="en-GB" sz="2000" kern="0" dirty="0" err="1"/>
              <a:t>ontremmend</a:t>
            </a:r>
            <a:r>
              <a:rPr lang="en-GB" sz="2000" kern="0" dirty="0"/>
              <a:t> en </a:t>
            </a:r>
            <a:r>
              <a:rPr lang="en-GB" sz="2000" kern="0" dirty="0" err="1"/>
              <a:t>ontspannend</a:t>
            </a:r>
            <a:endParaRPr lang="en-GB" sz="2000" kern="0" dirty="0"/>
          </a:p>
          <a:p>
            <a:pPr eaLnBrk="1" hangingPunct="1">
              <a:defRPr/>
            </a:pPr>
            <a:r>
              <a:rPr lang="en-GB" sz="2400" kern="0" dirty="0" err="1"/>
              <a:t>Stofnaam</a:t>
            </a:r>
            <a:r>
              <a:rPr lang="en-GB" sz="2400" kern="0" dirty="0"/>
              <a:t>: </a:t>
            </a:r>
          </a:p>
          <a:p>
            <a:pPr lvl="1" eaLnBrk="1" hangingPunct="1">
              <a:defRPr/>
            </a:pPr>
            <a:r>
              <a:rPr lang="en-GB" sz="2000" kern="0" dirty="0" err="1"/>
              <a:t>Ethylalcohol</a:t>
            </a:r>
            <a:r>
              <a:rPr lang="en-GB" sz="2000" kern="0" dirty="0"/>
              <a:t>/ethanol</a:t>
            </a:r>
          </a:p>
          <a:p>
            <a:pPr eaLnBrk="1" hangingPunct="1">
              <a:defRPr/>
            </a:pPr>
            <a:r>
              <a:rPr lang="en-GB" sz="2400" kern="0" dirty="0"/>
              <a:t>Status: </a:t>
            </a:r>
          </a:p>
          <a:p>
            <a:pPr lvl="1" eaLnBrk="1" hangingPunct="1">
              <a:defRPr/>
            </a:pPr>
            <a:r>
              <a:rPr lang="en-GB" sz="2000" kern="0" dirty="0" err="1"/>
              <a:t>Legaal</a:t>
            </a:r>
            <a:endParaRPr lang="en-GB" sz="2000" kern="0" dirty="0"/>
          </a:p>
        </p:txBody>
      </p:sp>
      <p:sp>
        <p:nvSpPr>
          <p:cNvPr id="6" name="Rectangle 4">
            <a:extLst>
              <a:ext uri="{FF2B5EF4-FFF2-40B4-BE49-F238E27FC236}">
                <a16:creationId xmlns:a16="http://schemas.microsoft.com/office/drawing/2014/main" id="{20821565-72EF-49F0-9B7B-BD01F8ED10AF}"/>
              </a:ext>
            </a:extLst>
          </p:cNvPr>
          <p:cNvSpPr txBox="1">
            <a:spLocks noChangeArrowheads="1"/>
          </p:cNvSpPr>
          <p:nvPr/>
        </p:nvSpPr>
        <p:spPr>
          <a:xfrm>
            <a:off x="5934634" y="2288100"/>
            <a:ext cx="3594847" cy="3198299"/>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defRPr/>
            </a:pPr>
            <a:r>
              <a:rPr lang="en-GB" sz="2400" kern="0" dirty="0" err="1"/>
              <a:t>Manier</a:t>
            </a:r>
            <a:r>
              <a:rPr lang="en-GB" sz="2400" kern="0" dirty="0"/>
              <a:t> van </a:t>
            </a:r>
            <a:r>
              <a:rPr lang="en-GB" sz="2400" kern="0" dirty="0" err="1"/>
              <a:t>gebruik</a:t>
            </a:r>
            <a:r>
              <a:rPr lang="en-GB" sz="2400" kern="0" dirty="0"/>
              <a:t>:</a:t>
            </a:r>
          </a:p>
          <a:p>
            <a:pPr lvl="1" eaLnBrk="1" hangingPunct="1">
              <a:defRPr/>
            </a:pPr>
            <a:r>
              <a:rPr lang="en-GB" sz="2000" kern="0" dirty="0" err="1"/>
              <a:t>Drinken</a:t>
            </a:r>
            <a:endParaRPr lang="nl-NL" sz="2000" kern="0" dirty="0"/>
          </a:p>
          <a:p>
            <a:pPr eaLnBrk="1" hangingPunct="1">
              <a:defRPr/>
            </a:pPr>
            <a:r>
              <a:rPr lang="en-GB" sz="2400" kern="0" dirty="0" err="1"/>
              <a:t>Gewenste</a:t>
            </a:r>
            <a:r>
              <a:rPr lang="en-GB" sz="2400" kern="0" dirty="0"/>
              <a:t> </a:t>
            </a:r>
            <a:r>
              <a:rPr lang="en-GB" sz="2400" kern="0" dirty="0" err="1"/>
              <a:t>effecten</a:t>
            </a:r>
            <a:r>
              <a:rPr lang="en-GB" sz="2400" kern="0" dirty="0"/>
              <a:t>:</a:t>
            </a:r>
          </a:p>
          <a:p>
            <a:pPr lvl="1" eaLnBrk="1" hangingPunct="1">
              <a:defRPr/>
            </a:pPr>
            <a:r>
              <a:rPr lang="en-GB" sz="2000" kern="0" dirty="0" err="1"/>
              <a:t>Afhankelijk</a:t>
            </a:r>
            <a:r>
              <a:rPr lang="en-GB" sz="2000" kern="0" dirty="0"/>
              <a:t> van </a:t>
            </a:r>
            <a:r>
              <a:rPr lang="en-GB" sz="2000" kern="0" dirty="0" err="1"/>
              <a:t>je</a:t>
            </a:r>
            <a:r>
              <a:rPr lang="en-GB" sz="2000" kern="0" dirty="0"/>
              <a:t> </a:t>
            </a:r>
            <a:r>
              <a:rPr lang="en-GB" sz="2000" kern="0" dirty="0" err="1"/>
              <a:t>gestel</a:t>
            </a:r>
            <a:r>
              <a:rPr lang="en-GB" sz="2000" kern="0" dirty="0"/>
              <a:t>.</a:t>
            </a:r>
          </a:p>
          <a:p>
            <a:pPr eaLnBrk="1" hangingPunct="1">
              <a:defRPr/>
            </a:pPr>
            <a:r>
              <a:rPr lang="en-US" sz="2400" kern="0" dirty="0" err="1"/>
              <a:t>Effectieve</a:t>
            </a:r>
            <a:r>
              <a:rPr lang="en-US" sz="2400" kern="0" dirty="0"/>
              <a:t> </a:t>
            </a:r>
            <a:r>
              <a:rPr lang="en-US" sz="2400" kern="0" dirty="0" err="1"/>
              <a:t>werkingsduur</a:t>
            </a:r>
            <a:endParaRPr lang="en-GB" sz="2000" kern="0" dirty="0"/>
          </a:p>
          <a:p>
            <a:pPr lvl="1" eaLnBrk="1" hangingPunct="1">
              <a:defRPr/>
            </a:pPr>
            <a:r>
              <a:rPr lang="en-GB" sz="2000" kern="0" dirty="0"/>
              <a:t>1,5 </a:t>
            </a:r>
            <a:r>
              <a:rPr lang="en-GB" sz="2000" kern="0" dirty="0" err="1"/>
              <a:t>uur</a:t>
            </a:r>
            <a:r>
              <a:rPr lang="en-GB" sz="2000" kern="0" dirty="0"/>
              <a:t> per </a:t>
            </a:r>
            <a:r>
              <a:rPr lang="en-GB" sz="2000" kern="0" dirty="0" err="1"/>
              <a:t>consumptie</a:t>
            </a:r>
            <a:endParaRPr lang="en-GB" sz="2000" kern="0" dirty="0"/>
          </a:p>
        </p:txBody>
      </p:sp>
      <p:pic>
        <p:nvPicPr>
          <p:cNvPr id="39941" name="Picture 6" descr="Afbeeldingsresultaat voor alcohol">
            <a:extLst>
              <a:ext uri="{FF2B5EF4-FFF2-40B4-BE49-F238E27FC236}">
                <a16:creationId xmlns:a16="http://schemas.microsoft.com/office/drawing/2014/main" id="{26B74088-06D9-4161-9B53-F0B63333B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788" y="3845580"/>
            <a:ext cx="295275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C1C5445-56F4-4884-A889-19AF09E633E0}"/>
              </a:ext>
            </a:extLst>
          </p:cNvPr>
          <p:cNvSpPr>
            <a:spLocks noGrp="1" noChangeArrowheads="1"/>
          </p:cNvSpPr>
          <p:nvPr>
            <p:ph type="title"/>
          </p:nvPr>
        </p:nvSpPr>
        <p:spPr>
          <a:xfrm>
            <a:off x="6702425" y="333375"/>
            <a:ext cx="2387600" cy="1371600"/>
          </a:xfrm>
        </p:spPr>
        <p:txBody>
          <a:bodyPr/>
          <a:lstStyle/>
          <a:p>
            <a:pPr eaLnBrk="1" hangingPunct="1"/>
            <a:r>
              <a:rPr lang="en-US" altLang="nl-NL" b="1"/>
              <a:t>Signalen </a:t>
            </a:r>
            <a:endParaRPr lang="nl-NL" altLang="nl-NL" b="1"/>
          </a:p>
        </p:txBody>
      </p:sp>
      <p:sp>
        <p:nvSpPr>
          <p:cNvPr id="4" name="Rectangle 3">
            <a:extLst>
              <a:ext uri="{FF2B5EF4-FFF2-40B4-BE49-F238E27FC236}">
                <a16:creationId xmlns:a16="http://schemas.microsoft.com/office/drawing/2014/main" id="{01F88391-3D6C-42CC-8069-0D2E882A5F50}"/>
              </a:ext>
            </a:extLst>
          </p:cNvPr>
          <p:cNvSpPr>
            <a:spLocks noGrp="1" noChangeArrowheads="1"/>
          </p:cNvSpPr>
          <p:nvPr>
            <p:ph idx="1"/>
          </p:nvPr>
        </p:nvSpPr>
        <p:spPr>
          <a:xfrm>
            <a:off x="2173288" y="1704975"/>
            <a:ext cx="8208962" cy="4543425"/>
          </a:xfrm>
        </p:spPr>
        <p:txBody>
          <a:bodyPr rtlCol="0">
            <a:normAutofit/>
          </a:bodyPr>
          <a:lstStyle/>
          <a:p>
            <a:pPr eaLnBrk="1" fontAlgn="auto" hangingPunct="1">
              <a:spcAft>
                <a:spcPts val="0"/>
              </a:spcAft>
              <a:buFontTx/>
              <a:buNone/>
              <a:defRPr/>
            </a:pPr>
            <a:r>
              <a:rPr lang="en-US" altLang="nl-NL" b="1" dirty="0" err="1">
                <a:solidFill>
                  <a:schemeClr val="tx1">
                    <a:lumMod val="75000"/>
                    <a:lumOff val="25000"/>
                  </a:schemeClr>
                </a:solidFill>
              </a:rPr>
              <a:t>Tijdens</a:t>
            </a:r>
            <a:r>
              <a:rPr lang="en-US" altLang="nl-NL" b="1" dirty="0">
                <a:solidFill>
                  <a:schemeClr val="tx1">
                    <a:lumMod val="75000"/>
                    <a:lumOff val="25000"/>
                  </a:schemeClr>
                </a:solidFill>
              </a:rPr>
              <a:t> </a:t>
            </a:r>
            <a:r>
              <a:rPr lang="en-US" altLang="nl-NL" b="1" dirty="0" err="1">
                <a:solidFill>
                  <a:schemeClr val="tx1">
                    <a:lumMod val="75000"/>
                    <a:lumOff val="25000"/>
                  </a:schemeClr>
                </a:solidFill>
              </a:rPr>
              <a:t>gebruik</a:t>
            </a:r>
            <a:r>
              <a:rPr lang="en-US" altLang="nl-NL" dirty="0">
                <a:solidFill>
                  <a:schemeClr val="tx1">
                    <a:lumMod val="75000"/>
                    <a:lumOff val="25000"/>
                  </a:schemeClr>
                </a:solidFill>
              </a:rPr>
              <a:t>:</a:t>
            </a:r>
          </a:p>
          <a:p>
            <a:pPr lvl="1" eaLnBrk="1" fontAlgn="auto" hangingPunct="1">
              <a:spcAft>
                <a:spcPts val="0"/>
              </a:spcAft>
              <a:buFont typeface="Wingdings 3" charset="2"/>
              <a:buChar char=""/>
              <a:defRPr/>
            </a:pPr>
            <a:r>
              <a:rPr lang="en-US" altLang="nl-NL" sz="2200" dirty="0" err="1">
                <a:solidFill>
                  <a:schemeClr val="tx1">
                    <a:lumMod val="75000"/>
                    <a:lumOff val="25000"/>
                  </a:schemeClr>
                </a:solidFill>
              </a:rPr>
              <a:t>Eerst</a:t>
            </a:r>
            <a:r>
              <a:rPr lang="en-US" altLang="nl-NL" sz="2200" dirty="0">
                <a:solidFill>
                  <a:schemeClr val="tx1">
                    <a:lumMod val="75000"/>
                    <a:lumOff val="25000"/>
                  </a:schemeClr>
                </a:solidFill>
              </a:rPr>
              <a:t> </a:t>
            </a:r>
            <a:r>
              <a:rPr lang="en-US" altLang="nl-NL" sz="2200" dirty="0" err="1">
                <a:solidFill>
                  <a:schemeClr val="tx1">
                    <a:lumMod val="75000"/>
                    <a:lumOff val="25000"/>
                  </a:schemeClr>
                </a:solidFill>
              </a:rPr>
              <a:t>ontspannend</a:t>
            </a:r>
            <a:r>
              <a:rPr lang="en-US" altLang="nl-NL" sz="2200" dirty="0">
                <a:solidFill>
                  <a:schemeClr val="tx1">
                    <a:lumMod val="75000"/>
                    <a:lumOff val="25000"/>
                  </a:schemeClr>
                </a:solidFill>
              </a:rPr>
              <a:t>/</a:t>
            </a:r>
            <a:r>
              <a:rPr lang="en-US" altLang="nl-NL" sz="2200" dirty="0" err="1">
                <a:solidFill>
                  <a:schemeClr val="tx1">
                    <a:lumMod val="75000"/>
                    <a:lumOff val="25000"/>
                  </a:schemeClr>
                </a:solidFill>
              </a:rPr>
              <a:t>ontremmend</a:t>
            </a:r>
            <a:endParaRPr lang="en-US" altLang="nl-NL" sz="2200"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2200" dirty="0" err="1">
                <a:solidFill>
                  <a:schemeClr val="tx1">
                    <a:lumMod val="75000"/>
                    <a:lumOff val="25000"/>
                  </a:schemeClr>
                </a:solidFill>
              </a:rPr>
              <a:t>verdovend</a:t>
            </a:r>
            <a:endParaRPr lang="en-US" altLang="nl-NL" sz="2200" dirty="0">
              <a:solidFill>
                <a:schemeClr val="tx1">
                  <a:lumMod val="75000"/>
                  <a:lumOff val="25000"/>
                </a:schemeClr>
              </a:solidFill>
            </a:endParaRPr>
          </a:p>
          <a:p>
            <a:pPr marL="0" indent="0" eaLnBrk="1" fontAlgn="auto" hangingPunct="1">
              <a:spcAft>
                <a:spcPts val="0"/>
              </a:spcAft>
              <a:buFont typeface="Wingdings 3" charset="2"/>
              <a:buNone/>
              <a:defRPr/>
            </a:pPr>
            <a:endParaRPr lang="en-US" altLang="nl-NL" sz="2400" dirty="0">
              <a:solidFill>
                <a:schemeClr val="tx1">
                  <a:lumMod val="75000"/>
                  <a:lumOff val="25000"/>
                </a:schemeClr>
              </a:solidFill>
            </a:endParaRPr>
          </a:p>
          <a:p>
            <a:pPr eaLnBrk="1" fontAlgn="auto" hangingPunct="1">
              <a:spcAft>
                <a:spcPts val="0"/>
              </a:spcAft>
              <a:buFont typeface="Wingdings 3" charset="2"/>
              <a:buNone/>
              <a:defRPr/>
            </a:pPr>
            <a:r>
              <a:rPr lang="en-US" altLang="nl-NL" b="1" dirty="0" err="1">
                <a:solidFill>
                  <a:schemeClr val="tx1">
                    <a:lumMod val="75000"/>
                    <a:lumOff val="25000"/>
                  </a:schemeClr>
                </a:solidFill>
              </a:rPr>
              <a:t>Risico’s</a:t>
            </a:r>
            <a:endParaRPr lang="en-US" altLang="nl-NL" b="1"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2200" dirty="0" err="1">
                <a:solidFill>
                  <a:schemeClr val="tx1">
                    <a:lumMod val="75000"/>
                    <a:lumOff val="25000"/>
                  </a:schemeClr>
                </a:solidFill>
              </a:rPr>
              <a:t>Kater</a:t>
            </a:r>
            <a:endParaRPr lang="en-US" altLang="nl-NL" sz="2200"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2200" dirty="0" err="1">
                <a:solidFill>
                  <a:schemeClr val="tx1">
                    <a:lumMod val="75000"/>
                    <a:lumOff val="25000"/>
                  </a:schemeClr>
                </a:solidFill>
              </a:rPr>
              <a:t>Agressie</a:t>
            </a:r>
            <a:endParaRPr lang="en-US" altLang="nl-NL" sz="2200"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2200" dirty="0" err="1">
                <a:solidFill>
                  <a:schemeClr val="tx1">
                    <a:lumMod val="75000"/>
                    <a:lumOff val="25000"/>
                  </a:schemeClr>
                </a:solidFill>
              </a:rPr>
              <a:t>Zelfoverschatting</a:t>
            </a:r>
            <a:endParaRPr lang="en-US" altLang="nl-NL" sz="2200"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2200" dirty="0" err="1">
                <a:solidFill>
                  <a:schemeClr val="tx1">
                    <a:lumMod val="75000"/>
                    <a:lumOff val="25000"/>
                  </a:schemeClr>
                </a:solidFill>
              </a:rPr>
              <a:t>Amnesie</a:t>
            </a:r>
            <a:endParaRPr lang="en-US" altLang="nl-NL" sz="2200" dirty="0">
              <a:solidFill>
                <a:schemeClr val="tx1">
                  <a:lumMod val="75000"/>
                  <a:lumOff val="25000"/>
                </a:schemeClr>
              </a:solidFill>
            </a:endParaRPr>
          </a:p>
          <a:p>
            <a:pPr lvl="1" eaLnBrk="1" fontAlgn="auto" hangingPunct="1">
              <a:spcAft>
                <a:spcPts val="0"/>
              </a:spcAft>
              <a:buFont typeface="Wingdings 3" charset="2"/>
              <a:buChar char=""/>
              <a:defRPr/>
            </a:pPr>
            <a:r>
              <a:rPr lang="en-US" altLang="nl-NL" sz="2200" dirty="0" err="1">
                <a:solidFill>
                  <a:schemeClr val="tx1">
                    <a:lumMod val="75000"/>
                    <a:lumOff val="25000"/>
                  </a:schemeClr>
                </a:solidFill>
              </a:rPr>
              <a:t>Intoxicatie</a:t>
            </a:r>
            <a:endParaRPr lang="nl-NL" altLang="nl-NL" sz="2200" dirty="0">
              <a:solidFill>
                <a:schemeClr val="tx1">
                  <a:lumMod val="75000"/>
                  <a:lumOff val="25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00981C07-EEE8-4BE4-8808-105BDDFDCD70}"/>
              </a:ext>
            </a:extLst>
          </p:cNvPr>
          <p:cNvSpPr>
            <a:spLocks noGrp="1" noChangeArrowheads="1"/>
          </p:cNvSpPr>
          <p:nvPr>
            <p:ph type="title"/>
          </p:nvPr>
        </p:nvSpPr>
        <p:spPr>
          <a:xfrm>
            <a:off x="4600575" y="598488"/>
            <a:ext cx="1495425" cy="1371600"/>
          </a:xfrm>
        </p:spPr>
        <p:txBody>
          <a:bodyPr/>
          <a:lstStyle/>
          <a:p>
            <a:pPr eaLnBrk="1" hangingPunct="1"/>
            <a:r>
              <a:rPr lang="en-GB" altLang="nl-NL" b="1"/>
              <a:t>GHB</a:t>
            </a:r>
            <a:endParaRPr lang="nl-NL" altLang="nl-NL"/>
          </a:p>
        </p:txBody>
      </p:sp>
      <p:sp>
        <p:nvSpPr>
          <p:cNvPr id="5" name="Rectangle 3">
            <a:extLst>
              <a:ext uri="{FF2B5EF4-FFF2-40B4-BE49-F238E27FC236}">
                <a16:creationId xmlns:a16="http://schemas.microsoft.com/office/drawing/2014/main" id="{E5A4321B-85D2-4933-A8D7-B77C7E40EC69}"/>
              </a:ext>
            </a:extLst>
          </p:cNvPr>
          <p:cNvSpPr txBox="1">
            <a:spLocks noChangeArrowheads="1"/>
          </p:cNvSpPr>
          <p:nvPr/>
        </p:nvSpPr>
        <p:spPr bwMode="auto">
          <a:xfrm>
            <a:off x="1176338" y="1576388"/>
            <a:ext cx="38100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defRPr/>
            </a:pPr>
            <a:r>
              <a:rPr lang="en-GB" sz="2400" kern="0" dirty="0" err="1"/>
              <a:t>Globaal</a:t>
            </a:r>
            <a:r>
              <a:rPr lang="en-GB" sz="2400" kern="0" dirty="0"/>
              <a:t> effect: </a:t>
            </a:r>
          </a:p>
          <a:p>
            <a:pPr lvl="1" eaLnBrk="1" hangingPunct="1">
              <a:defRPr/>
            </a:pPr>
            <a:r>
              <a:rPr lang="en-GB" sz="2000" kern="0" dirty="0" err="1"/>
              <a:t>Lage</a:t>
            </a:r>
            <a:r>
              <a:rPr lang="en-GB" sz="2000" kern="0" dirty="0"/>
              <a:t> </a:t>
            </a:r>
            <a:r>
              <a:rPr lang="en-GB" sz="2000" kern="0" dirty="0" err="1"/>
              <a:t>dosering</a:t>
            </a:r>
            <a:r>
              <a:rPr lang="en-GB" sz="2000" kern="0" dirty="0"/>
              <a:t>: </a:t>
            </a:r>
            <a:r>
              <a:rPr lang="en-GB" sz="2000" kern="0" dirty="0" err="1"/>
              <a:t>fysiek</a:t>
            </a:r>
            <a:r>
              <a:rPr lang="en-GB" sz="2000" kern="0" dirty="0"/>
              <a:t> (</a:t>
            </a:r>
            <a:r>
              <a:rPr lang="en-GB" sz="2000" kern="0" dirty="0" err="1"/>
              <a:t>sexueel</a:t>
            </a:r>
            <a:r>
              <a:rPr lang="en-GB" sz="2000" kern="0" dirty="0"/>
              <a:t>) </a:t>
            </a:r>
            <a:r>
              <a:rPr lang="en-GB" sz="2000" kern="0" dirty="0" err="1"/>
              <a:t>stimulerend</a:t>
            </a:r>
            <a:endParaRPr lang="en-GB" sz="2000" kern="0" dirty="0"/>
          </a:p>
          <a:p>
            <a:pPr lvl="1" eaLnBrk="1" hangingPunct="1">
              <a:defRPr/>
            </a:pPr>
            <a:r>
              <a:rPr lang="en-GB" sz="2000" kern="0" dirty="0"/>
              <a:t>(</a:t>
            </a:r>
            <a:r>
              <a:rPr lang="en-GB" sz="2000" kern="0" dirty="0" err="1"/>
              <a:t>Iets</a:t>
            </a:r>
            <a:r>
              <a:rPr lang="en-GB" sz="2000" kern="0" dirty="0"/>
              <a:t>) </a:t>
            </a:r>
            <a:r>
              <a:rPr lang="en-GB" sz="2000" kern="0" dirty="0" err="1"/>
              <a:t>te</a:t>
            </a:r>
            <a:r>
              <a:rPr lang="en-GB" sz="2000" kern="0" dirty="0"/>
              <a:t> </a:t>
            </a:r>
            <a:r>
              <a:rPr lang="en-GB" sz="2000" kern="0" dirty="0" err="1"/>
              <a:t>hoge</a:t>
            </a:r>
            <a:r>
              <a:rPr lang="en-GB" sz="2000" kern="0" dirty="0"/>
              <a:t> </a:t>
            </a:r>
            <a:r>
              <a:rPr lang="en-GB" sz="2000" kern="0" dirty="0" err="1"/>
              <a:t>dosering</a:t>
            </a:r>
            <a:r>
              <a:rPr lang="en-GB" sz="2000" kern="0" dirty="0"/>
              <a:t>: </a:t>
            </a:r>
            <a:r>
              <a:rPr lang="en-GB" sz="2000" kern="0" dirty="0" err="1"/>
              <a:t>verdovend</a:t>
            </a:r>
            <a:endParaRPr lang="en-GB" sz="2000" kern="0" dirty="0"/>
          </a:p>
          <a:p>
            <a:pPr eaLnBrk="1" hangingPunct="1">
              <a:defRPr/>
            </a:pPr>
            <a:r>
              <a:rPr lang="en-GB" sz="2400" kern="0" dirty="0" err="1"/>
              <a:t>Prijs</a:t>
            </a:r>
            <a:r>
              <a:rPr lang="en-GB" sz="2400" kern="0" dirty="0"/>
              <a:t>: </a:t>
            </a:r>
            <a:r>
              <a:rPr lang="en-GB" sz="2000" kern="0" dirty="0"/>
              <a:t>5-10 euro per </a:t>
            </a:r>
            <a:r>
              <a:rPr lang="en-GB" sz="2000" kern="0" dirty="0" err="1"/>
              <a:t>buisje</a:t>
            </a:r>
            <a:endParaRPr lang="en-GB" sz="2000" kern="0" dirty="0"/>
          </a:p>
          <a:p>
            <a:pPr eaLnBrk="1" hangingPunct="1">
              <a:defRPr/>
            </a:pPr>
            <a:r>
              <a:rPr lang="en-GB" sz="2400" kern="0" dirty="0"/>
              <a:t>Status: </a:t>
            </a:r>
          </a:p>
          <a:p>
            <a:pPr lvl="1" eaLnBrk="1" hangingPunct="1">
              <a:defRPr/>
            </a:pPr>
            <a:r>
              <a:rPr lang="en-GB" sz="2000" kern="0" dirty="0" err="1"/>
              <a:t>Illegaal</a:t>
            </a:r>
            <a:endParaRPr lang="en-GB" sz="2000" kern="0" dirty="0"/>
          </a:p>
        </p:txBody>
      </p:sp>
      <p:sp>
        <p:nvSpPr>
          <p:cNvPr id="6" name="Rectangle 4">
            <a:extLst>
              <a:ext uri="{FF2B5EF4-FFF2-40B4-BE49-F238E27FC236}">
                <a16:creationId xmlns:a16="http://schemas.microsoft.com/office/drawing/2014/main" id="{C079CBA4-2442-4BC4-874C-272D8796A1AF}"/>
              </a:ext>
            </a:extLst>
          </p:cNvPr>
          <p:cNvSpPr txBox="1">
            <a:spLocks noChangeArrowheads="1"/>
          </p:cNvSpPr>
          <p:nvPr/>
        </p:nvSpPr>
        <p:spPr>
          <a:xfrm>
            <a:off x="6306346" y="3232150"/>
            <a:ext cx="3412751" cy="2427287"/>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defRPr/>
            </a:pPr>
            <a:r>
              <a:rPr lang="en-GB" sz="2400" kern="0" dirty="0" err="1"/>
              <a:t>Manier</a:t>
            </a:r>
            <a:r>
              <a:rPr lang="en-GB" sz="2400" kern="0" dirty="0"/>
              <a:t> van </a:t>
            </a:r>
            <a:r>
              <a:rPr lang="en-GB" sz="2400" kern="0" dirty="0" err="1"/>
              <a:t>gebruik</a:t>
            </a:r>
            <a:endParaRPr lang="en-GB" sz="2400" kern="0" dirty="0"/>
          </a:p>
          <a:p>
            <a:pPr lvl="1" eaLnBrk="1" hangingPunct="1">
              <a:defRPr/>
            </a:pPr>
            <a:r>
              <a:rPr lang="en-GB" sz="2000" kern="0" dirty="0" err="1"/>
              <a:t>Drinken</a:t>
            </a:r>
            <a:endParaRPr lang="nl-NL" sz="2000" kern="0" dirty="0"/>
          </a:p>
          <a:p>
            <a:pPr eaLnBrk="1" hangingPunct="1">
              <a:defRPr/>
            </a:pPr>
            <a:r>
              <a:rPr lang="en-GB" sz="2000" kern="0" dirty="0" err="1"/>
              <a:t>Gewenste</a:t>
            </a:r>
            <a:r>
              <a:rPr lang="en-GB" sz="2000" kern="0" dirty="0"/>
              <a:t> </a:t>
            </a:r>
            <a:r>
              <a:rPr lang="en-GB" sz="2000" kern="0" dirty="0" err="1"/>
              <a:t>effecten</a:t>
            </a:r>
            <a:r>
              <a:rPr lang="en-GB" sz="2000" kern="0" dirty="0"/>
              <a:t>:</a:t>
            </a:r>
          </a:p>
          <a:p>
            <a:pPr lvl="1" eaLnBrk="1" hangingPunct="1">
              <a:defRPr/>
            </a:pPr>
            <a:r>
              <a:rPr lang="en-GB" sz="2000" kern="0" dirty="0"/>
              <a:t>15-30 </a:t>
            </a:r>
            <a:r>
              <a:rPr lang="en-GB" sz="2000" kern="0" dirty="0" err="1"/>
              <a:t>minuten</a:t>
            </a:r>
            <a:endParaRPr lang="en-GB" sz="2000" kern="0" dirty="0"/>
          </a:p>
          <a:p>
            <a:pPr eaLnBrk="1" hangingPunct="1">
              <a:defRPr/>
            </a:pPr>
            <a:r>
              <a:rPr lang="en-US" sz="2000" kern="0" dirty="0" err="1"/>
              <a:t>Effectieve</a:t>
            </a:r>
            <a:r>
              <a:rPr lang="en-US" sz="2000" kern="0" dirty="0"/>
              <a:t> </a:t>
            </a:r>
            <a:r>
              <a:rPr lang="en-US" sz="2000" kern="0" dirty="0" err="1"/>
              <a:t>werkingsduur</a:t>
            </a:r>
            <a:endParaRPr lang="en-US" sz="2000" kern="0" dirty="0"/>
          </a:p>
          <a:p>
            <a:pPr lvl="1" eaLnBrk="1" hangingPunct="1">
              <a:defRPr/>
            </a:pPr>
            <a:r>
              <a:rPr lang="en-GB" sz="2000" kern="0" dirty="0"/>
              <a:t>1-3 </a:t>
            </a:r>
            <a:r>
              <a:rPr lang="en-GB" sz="2000" kern="0" dirty="0" err="1"/>
              <a:t>uren</a:t>
            </a:r>
            <a:endParaRPr lang="en-GB" sz="2000" kern="0" dirty="0"/>
          </a:p>
          <a:p>
            <a:pPr lvl="1" eaLnBrk="1" hangingPunct="1">
              <a:buFontTx/>
              <a:buNone/>
              <a:defRPr/>
            </a:pPr>
            <a:endParaRPr lang="en-GB" sz="2000" kern="0" dirty="0"/>
          </a:p>
        </p:txBody>
      </p:sp>
      <p:pic>
        <p:nvPicPr>
          <p:cNvPr id="41989" name="Picture 5" descr="ghb">
            <a:extLst>
              <a:ext uri="{FF2B5EF4-FFF2-40B4-BE49-F238E27FC236}">
                <a16:creationId xmlns:a16="http://schemas.microsoft.com/office/drawing/2014/main" id="{52300AC8-5517-44D2-9FA1-05CC7615C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019" y="4014787"/>
            <a:ext cx="1798637"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F4C39B1-4D62-44AB-92E1-1D66BFC3F9D7}"/>
              </a:ext>
            </a:extLst>
          </p:cNvPr>
          <p:cNvSpPr>
            <a:spLocks noGrp="1" noChangeArrowheads="1"/>
          </p:cNvSpPr>
          <p:nvPr>
            <p:ph type="title"/>
          </p:nvPr>
        </p:nvSpPr>
        <p:spPr>
          <a:xfrm>
            <a:off x="6589713" y="341313"/>
            <a:ext cx="2536825" cy="1371600"/>
          </a:xfrm>
        </p:spPr>
        <p:txBody>
          <a:bodyPr/>
          <a:lstStyle/>
          <a:p>
            <a:pPr eaLnBrk="1" hangingPunct="1"/>
            <a:r>
              <a:rPr lang="en-US" altLang="nl-NL" b="1"/>
              <a:t>Signalen</a:t>
            </a:r>
            <a:endParaRPr lang="nl-NL" altLang="nl-NL" b="1"/>
          </a:p>
        </p:txBody>
      </p:sp>
      <p:sp>
        <p:nvSpPr>
          <p:cNvPr id="44035" name="Rectangle 3">
            <a:extLst>
              <a:ext uri="{FF2B5EF4-FFF2-40B4-BE49-F238E27FC236}">
                <a16:creationId xmlns:a16="http://schemas.microsoft.com/office/drawing/2014/main" id="{A648C1D6-DFCF-4ADB-9FE1-803EBF47830E}"/>
              </a:ext>
            </a:extLst>
          </p:cNvPr>
          <p:cNvSpPr>
            <a:spLocks noGrp="1" noChangeArrowheads="1"/>
          </p:cNvSpPr>
          <p:nvPr>
            <p:ph idx="1"/>
          </p:nvPr>
        </p:nvSpPr>
        <p:spPr>
          <a:xfrm>
            <a:off x="2138363" y="1484313"/>
            <a:ext cx="8208962" cy="5373687"/>
          </a:xfrm>
        </p:spPr>
        <p:txBody>
          <a:bodyPr/>
          <a:lstStyle/>
          <a:p>
            <a:pPr eaLnBrk="1" hangingPunct="1">
              <a:buFontTx/>
              <a:buNone/>
            </a:pPr>
            <a:r>
              <a:rPr lang="en-US" altLang="nl-NL" sz="2400" b="1"/>
              <a:t>Tijdens werkingsduur:</a:t>
            </a:r>
          </a:p>
          <a:p>
            <a:pPr lvl="1" eaLnBrk="1" hangingPunct="1"/>
            <a:r>
              <a:rPr lang="en-GB" altLang="nl-NL"/>
              <a:t>Ontspannend</a:t>
            </a:r>
          </a:p>
          <a:p>
            <a:pPr lvl="1" eaLnBrk="1" hangingPunct="1"/>
            <a:r>
              <a:rPr lang="en-GB" altLang="nl-NL"/>
              <a:t>Ontremmend</a:t>
            </a:r>
          </a:p>
          <a:p>
            <a:pPr lvl="1" eaLnBrk="1" hangingPunct="1"/>
            <a:r>
              <a:rPr lang="en-GB" altLang="nl-NL"/>
              <a:t>Sexueel stimulerend</a:t>
            </a:r>
          </a:p>
          <a:p>
            <a:pPr eaLnBrk="1" hangingPunct="1">
              <a:buFont typeface="Wingdings 3" panose="05040102010807070707" pitchFamily="18" charset="2"/>
              <a:buNone/>
            </a:pPr>
            <a:endParaRPr lang="en-US" altLang="nl-NL" sz="2400" b="1"/>
          </a:p>
          <a:p>
            <a:pPr eaLnBrk="1" hangingPunct="1">
              <a:buFont typeface="Wingdings 3" panose="05040102010807070707" pitchFamily="18" charset="2"/>
              <a:buNone/>
            </a:pPr>
            <a:r>
              <a:rPr lang="en-US" altLang="nl-NL" sz="2400" b="1"/>
              <a:t>Risico’s</a:t>
            </a:r>
          </a:p>
          <a:p>
            <a:pPr lvl="1" eaLnBrk="1" hangingPunct="1"/>
            <a:r>
              <a:rPr lang="nl-NL" altLang="nl-NL"/>
              <a:t>Van bewusteloosheid=out naar plots licht geagiteerd/hyper gedrag en weer naar out bij GHB</a:t>
            </a:r>
            <a:endParaRPr lang="en-US" altLang="nl-NL"/>
          </a:p>
          <a:p>
            <a:pPr lvl="1" eaLnBrk="1" hangingPunct="1"/>
            <a:r>
              <a:rPr lang="en-US" altLang="nl-NL"/>
              <a:t>Amnesie</a:t>
            </a:r>
          </a:p>
          <a:p>
            <a:pPr lvl="1" eaLnBrk="1" hangingPunct="1"/>
            <a:r>
              <a:rPr lang="en-US" altLang="nl-NL"/>
              <a:t>Misselijkheid/duizeligheid</a:t>
            </a:r>
          </a:p>
          <a:p>
            <a:pPr lvl="1" eaLnBrk="1" hangingPunct="1"/>
            <a:r>
              <a:rPr lang="en-US" altLang="nl-NL"/>
              <a:t>Ademstilstand</a:t>
            </a:r>
          </a:p>
          <a:p>
            <a:pPr lvl="1" eaLnBrk="1" hangingPunct="1"/>
            <a:r>
              <a:rPr lang="en-US" altLang="nl-NL"/>
              <a:t>Bewusteloosheid bij te hoge dosering</a:t>
            </a:r>
            <a:endParaRPr lang="en-GB" altLang="nl-NL"/>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a:extLst>
              <a:ext uri="{FF2B5EF4-FFF2-40B4-BE49-F238E27FC236}">
                <a16:creationId xmlns:a16="http://schemas.microsoft.com/office/drawing/2014/main" id="{FB1BEAA5-6BFB-4C44-8D73-E3DC813EC679}"/>
              </a:ext>
            </a:extLst>
          </p:cNvPr>
          <p:cNvSpPr>
            <a:spLocks noGrp="1" noChangeArrowheads="1"/>
          </p:cNvSpPr>
          <p:nvPr>
            <p:ph type="title"/>
          </p:nvPr>
        </p:nvSpPr>
        <p:spPr>
          <a:xfrm>
            <a:off x="773113" y="457200"/>
            <a:ext cx="9139237" cy="954088"/>
          </a:xfrm>
        </p:spPr>
        <p:txBody>
          <a:bodyPr/>
          <a:lstStyle/>
          <a:p>
            <a:pPr eaLnBrk="1" hangingPunct="1"/>
            <a:r>
              <a:rPr lang="nl-NL" altLang="nl-NL"/>
              <a:t>	</a:t>
            </a:r>
            <a:r>
              <a:rPr lang="nl-NL" altLang="nl-NL" b="1"/>
              <a:t>Acteren GHB </a:t>
            </a:r>
          </a:p>
        </p:txBody>
      </p:sp>
      <p:sp>
        <p:nvSpPr>
          <p:cNvPr id="45059" name="Tijdelijke aanduiding voor inhoud 2">
            <a:extLst>
              <a:ext uri="{FF2B5EF4-FFF2-40B4-BE49-F238E27FC236}">
                <a16:creationId xmlns:a16="http://schemas.microsoft.com/office/drawing/2014/main" id="{85AC78D6-9A24-49F3-BAC7-D8E43DA9BC23}"/>
              </a:ext>
            </a:extLst>
          </p:cNvPr>
          <p:cNvSpPr>
            <a:spLocks noGrp="1" noChangeArrowheads="1"/>
          </p:cNvSpPr>
          <p:nvPr>
            <p:ph idx="1"/>
          </p:nvPr>
        </p:nvSpPr>
        <p:spPr>
          <a:xfrm>
            <a:off x="1703388" y="1981200"/>
            <a:ext cx="8208962" cy="2422525"/>
          </a:xfrm>
        </p:spPr>
        <p:txBody>
          <a:bodyPr/>
          <a:lstStyle/>
          <a:p>
            <a:pPr eaLnBrk="1" hangingPunct="1"/>
            <a:r>
              <a:rPr lang="nl-NL" altLang="nl-NL" sz="2400"/>
              <a:t>Licht ongecoördineerde bewegingen</a:t>
            </a:r>
          </a:p>
          <a:p>
            <a:pPr eaLnBrk="1" hangingPunct="1"/>
            <a:r>
              <a:rPr lang="nl-NL" altLang="nl-NL" sz="2400"/>
              <a:t>Sufheid en traagheid</a:t>
            </a:r>
          </a:p>
          <a:p>
            <a:pPr eaLnBrk="1" hangingPunct="1"/>
            <a:r>
              <a:rPr lang="nl-NL" altLang="nl-NL" sz="2400"/>
              <a:t>Onrust,  irritatie/agressie en verwardheid</a:t>
            </a:r>
          </a:p>
          <a:p>
            <a:pPr eaLnBrk="1" hangingPunct="1"/>
            <a:r>
              <a:rPr lang="nl-NL" altLang="nl-NL" sz="2400"/>
              <a:t>Moeizame, langzame spraak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a:extLst>
              <a:ext uri="{FF2B5EF4-FFF2-40B4-BE49-F238E27FC236}">
                <a16:creationId xmlns:a16="http://schemas.microsoft.com/office/drawing/2014/main" id="{6D7AE68E-F3FF-43EC-BD40-B0C37DE6C6B7}"/>
              </a:ext>
            </a:extLst>
          </p:cNvPr>
          <p:cNvSpPr>
            <a:spLocks noGrp="1" noChangeArrowheads="1"/>
          </p:cNvSpPr>
          <p:nvPr>
            <p:ph type="title"/>
          </p:nvPr>
        </p:nvSpPr>
        <p:spPr>
          <a:xfrm>
            <a:off x="1311275" y="460375"/>
            <a:ext cx="7285038" cy="1371600"/>
          </a:xfrm>
        </p:spPr>
        <p:txBody>
          <a:bodyPr/>
          <a:lstStyle/>
          <a:p>
            <a:pPr algn="ctr" eaLnBrk="1" hangingPunct="1"/>
            <a:r>
              <a:rPr lang="nl-NL" altLang="nl-NL" b="1"/>
              <a:t>Casus GHB</a:t>
            </a:r>
          </a:p>
        </p:txBody>
      </p:sp>
      <p:sp>
        <p:nvSpPr>
          <p:cNvPr id="28675" name="Tijdelijke aanduiding voor inhoud 2">
            <a:extLst>
              <a:ext uri="{FF2B5EF4-FFF2-40B4-BE49-F238E27FC236}">
                <a16:creationId xmlns:a16="http://schemas.microsoft.com/office/drawing/2014/main" id="{2A2AA6CD-06A4-40C4-96A9-2E361A65D5BE}"/>
              </a:ext>
            </a:extLst>
          </p:cNvPr>
          <p:cNvSpPr>
            <a:spLocks noGrp="1" noChangeArrowheads="1"/>
          </p:cNvSpPr>
          <p:nvPr>
            <p:ph idx="1"/>
          </p:nvPr>
        </p:nvSpPr>
        <p:spPr>
          <a:xfrm>
            <a:off x="1157288" y="2438400"/>
            <a:ext cx="8208962" cy="1655763"/>
          </a:xfrm>
        </p:spPr>
        <p:txBody>
          <a:bodyPr/>
          <a:lstStyle/>
          <a:p>
            <a:pPr eaLnBrk="1" hangingPunct="1">
              <a:defRPr/>
            </a:pPr>
            <a:r>
              <a:rPr lang="nl-NL" altLang="nl-NL" dirty="0"/>
              <a:t>Persoon neemt wat GHB om wat spanning kwijt te raken voor zijn nieuwe date.</a:t>
            </a:r>
          </a:p>
          <a:p>
            <a:pPr marL="0" indent="0" eaLnBrk="1" hangingPunct="1">
              <a:buFont typeface="Wingdings 3" panose="05040102010807070707" pitchFamily="18" charset="2"/>
              <a:buNone/>
              <a:defRPr/>
            </a:pPr>
            <a:endParaRPr lang="nl-NL" altLang="nl-NL" dirty="0"/>
          </a:p>
        </p:txBody>
      </p:sp>
      <p:pic>
        <p:nvPicPr>
          <p:cNvPr id="28677" name="Picture 5" descr="Afbeeldingsresultaat voor GHB">
            <a:extLst>
              <a:ext uri="{FF2B5EF4-FFF2-40B4-BE49-F238E27FC236}">
                <a16:creationId xmlns:a16="http://schemas.microsoft.com/office/drawing/2014/main" id="{526831B4-F141-49C8-ACC3-D679A163AD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575" y="3360738"/>
            <a:ext cx="631190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999"/>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a:extLst>
              <a:ext uri="{FF2B5EF4-FFF2-40B4-BE49-F238E27FC236}">
                <a16:creationId xmlns:a16="http://schemas.microsoft.com/office/drawing/2014/main" id="{DB874316-69ED-4415-A577-7EA7427A4870}"/>
              </a:ext>
            </a:extLst>
          </p:cNvPr>
          <p:cNvSpPr>
            <a:spLocks noGrp="1" noChangeArrowheads="1"/>
          </p:cNvSpPr>
          <p:nvPr>
            <p:ph type="title"/>
          </p:nvPr>
        </p:nvSpPr>
        <p:spPr>
          <a:xfrm>
            <a:off x="7404567" y="3074147"/>
            <a:ext cx="3024187" cy="1371600"/>
          </a:xfrm>
        </p:spPr>
        <p:txBody>
          <a:bodyPr/>
          <a:lstStyle/>
          <a:p>
            <a:pPr eaLnBrk="1" hangingPunct="1"/>
            <a:r>
              <a:rPr lang="nl-NL" altLang="nl-NL" b="1" dirty="0"/>
              <a:t>Wat ziet u?</a:t>
            </a:r>
          </a:p>
        </p:txBody>
      </p:sp>
      <p:pic>
        <p:nvPicPr>
          <p:cNvPr id="48131" name="Picture 2" descr="Afbeeldingsresultaat voor optische illusies">
            <a:extLst>
              <a:ext uri="{FF2B5EF4-FFF2-40B4-BE49-F238E27FC236}">
                <a16:creationId xmlns:a16="http://schemas.microsoft.com/office/drawing/2014/main" id="{44732D09-73CF-4FA0-853F-653FC1BDC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61" y="185728"/>
            <a:ext cx="5228478" cy="648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15D59A71-1269-43C6-92BC-8192AD89DE8D}"/>
              </a:ext>
            </a:extLst>
          </p:cNvPr>
          <p:cNvSpPr>
            <a:spLocks noGrp="1" noChangeArrowheads="1"/>
          </p:cNvSpPr>
          <p:nvPr>
            <p:ph type="title"/>
          </p:nvPr>
        </p:nvSpPr>
        <p:spPr>
          <a:xfrm>
            <a:off x="558800" y="3313113"/>
            <a:ext cx="8496300" cy="836612"/>
          </a:xfrm>
        </p:spPr>
        <p:txBody>
          <a:bodyPr/>
          <a:lstStyle/>
          <a:p>
            <a:pPr eaLnBrk="1" hangingPunct="1"/>
            <a:r>
              <a:rPr lang="nl-NL" altLang="nl-NL" b="1"/>
              <a:t>Wanneer was voor u de laatste?</a:t>
            </a:r>
          </a:p>
        </p:txBody>
      </p:sp>
      <p:pic>
        <p:nvPicPr>
          <p:cNvPr id="8195" name="Picture 2" descr="Afbeeldingsresultaat voor borrel">
            <a:extLst>
              <a:ext uri="{FF2B5EF4-FFF2-40B4-BE49-F238E27FC236}">
                <a16:creationId xmlns:a16="http://schemas.microsoft.com/office/drawing/2014/main" id="{780078C1-2E7A-4198-9B93-24E9CE6EE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688" y="347663"/>
            <a:ext cx="28384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Afbeeldingsresultaat voor shotje">
            <a:extLst>
              <a:ext uri="{FF2B5EF4-FFF2-40B4-BE49-F238E27FC236}">
                <a16:creationId xmlns:a16="http://schemas.microsoft.com/office/drawing/2014/main" id="{1C7A5FB9-7616-4A45-8578-285ACCE97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50" y="4437063"/>
            <a:ext cx="553720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Afbeeldingsresultaat voor shot">
            <a:extLst>
              <a:ext uri="{FF2B5EF4-FFF2-40B4-BE49-F238E27FC236}">
                <a16:creationId xmlns:a16="http://schemas.microsoft.com/office/drawing/2014/main" id="{8F1C3763-1E8D-437E-89DB-2FCB12EAC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3275" y="422275"/>
            <a:ext cx="199072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22469583">
            <a:extLst>
              <a:ext uri="{FF2B5EF4-FFF2-40B4-BE49-F238E27FC236}">
                <a16:creationId xmlns:a16="http://schemas.microsoft.com/office/drawing/2014/main" id="{1F369ADC-DA9C-49FD-9EC2-8043D737BC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7800" y="4529138"/>
            <a:ext cx="30861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0F1A0C0-30A5-46A0-852D-1F7F4AAE1271}"/>
              </a:ext>
            </a:extLst>
          </p:cNvPr>
          <p:cNvSpPr>
            <a:spLocks noGrp="1" noChangeArrowheads="1"/>
          </p:cNvSpPr>
          <p:nvPr>
            <p:ph type="title"/>
          </p:nvPr>
        </p:nvSpPr>
        <p:spPr>
          <a:xfrm>
            <a:off x="0" y="471488"/>
            <a:ext cx="9529763" cy="1371600"/>
          </a:xfrm>
        </p:spPr>
        <p:txBody>
          <a:bodyPr/>
          <a:lstStyle/>
          <a:p>
            <a:pPr algn="ctr" eaLnBrk="1" hangingPunct="1"/>
            <a:r>
              <a:rPr lang="nl-NL" altLang="nl-NL" sz="4000" b="1"/>
              <a:t>Waarnemingsbeïnvloedende middelen:</a:t>
            </a:r>
          </a:p>
        </p:txBody>
      </p:sp>
      <p:sp>
        <p:nvSpPr>
          <p:cNvPr id="30723" name="Rectangle 3">
            <a:extLst>
              <a:ext uri="{FF2B5EF4-FFF2-40B4-BE49-F238E27FC236}">
                <a16:creationId xmlns:a16="http://schemas.microsoft.com/office/drawing/2014/main" id="{79C5D083-E2E4-4297-8B6F-604BC1386FDB}"/>
              </a:ext>
            </a:extLst>
          </p:cNvPr>
          <p:cNvSpPr>
            <a:spLocks noGrp="1" noChangeArrowheads="1"/>
          </p:cNvSpPr>
          <p:nvPr>
            <p:ph idx="1"/>
          </p:nvPr>
        </p:nvSpPr>
        <p:spPr>
          <a:xfrm>
            <a:off x="2495550" y="2276475"/>
            <a:ext cx="3003550" cy="3384550"/>
          </a:xfrm>
        </p:spPr>
        <p:txBody>
          <a:bodyPr rtlCol="0">
            <a:normAutofit lnSpcReduction="10000"/>
          </a:bodyPr>
          <a:lstStyle/>
          <a:p>
            <a:pPr eaLnBrk="1" fontAlgn="auto" hangingPunct="1">
              <a:spcAft>
                <a:spcPts val="0"/>
              </a:spcAft>
              <a:buFont typeface="Wingdings 3" charset="2"/>
              <a:buChar char=""/>
              <a:defRPr/>
            </a:pPr>
            <a:r>
              <a:rPr lang="nl-NL" altLang="nl-NL" sz="2400">
                <a:solidFill>
                  <a:schemeClr val="tx1">
                    <a:lumMod val="75000"/>
                    <a:lumOff val="25000"/>
                  </a:schemeClr>
                </a:solidFill>
              </a:rPr>
              <a:t>Cannabis</a:t>
            </a:r>
          </a:p>
          <a:p>
            <a:pPr eaLnBrk="1" fontAlgn="auto" hangingPunct="1">
              <a:spcAft>
                <a:spcPts val="0"/>
              </a:spcAft>
              <a:buFont typeface="Wingdings 3" charset="2"/>
              <a:buChar char=""/>
              <a:defRPr/>
            </a:pPr>
            <a:r>
              <a:rPr lang="nl-NL" altLang="nl-NL" sz="2400">
                <a:solidFill>
                  <a:schemeClr val="tx1">
                    <a:lumMod val="75000"/>
                    <a:lumOff val="25000"/>
                  </a:schemeClr>
                </a:solidFill>
              </a:rPr>
              <a:t>Paddo’s</a:t>
            </a:r>
          </a:p>
          <a:p>
            <a:pPr eaLnBrk="1" fontAlgn="auto" hangingPunct="1">
              <a:spcAft>
                <a:spcPts val="0"/>
              </a:spcAft>
              <a:buFont typeface="Wingdings 3" charset="2"/>
              <a:buChar char=""/>
              <a:defRPr/>
            </a:pPr>
            <a:r>
              <a:rPr lang="nl-NL" altLang="nl-NL" sz="2400">
                <a:solidFill>
                  <a:schemeClr val="tx1">
                    <a:lumMod val="75000"/>
                    <a:lumOff val="25000"/>
                  </a:schemeClr>
                </a:solidFill>
              </a:rPr>
              <a:t>Truffels</a:t>
            </a:r>
          </a:p>
          <a:p>
            <a:pPr eaLnBrk="1" fontAlgn="auto" hangingPunct="1">
              <a:spcAft>
                <a:spcPts val="0"/>
              </a:spcAft>
              <a:buFont typeface="Wingdings 3" charset="2"/>
              <a:buChar char=""/>
              <a:defRPr/>
            </a:pPr>
            <a:r>
              <a:rPr lang="nl-NL" altLang="nl-NL" sz="2400">
                <a:solidFill>
                  <a:schemeClr val="tx1">
                    <a:lumMod val="75000"/>
                    <a:lumOff val="25000"/>
                  </a:schemeClr>
                </a:solidFill>
              </a:rPr>
              <a:t>Ketamine</a:t>
            </a:r>
          </a:p>
          <a:p>
            <a:pPr eaLnBrk="1" fontAlgn="auto" hangingPunct="1">
              <a:spcAft>
                <a:spcPts val="0"/>
              </a:spcAft>
              <a:buFont typeface="Wingdings 3" charset="2"/>
              <a:buChar char=""/>
              <a:defRPr/>
            </a:pPr>
            <a:r>
              <a:rPr lang="nl-NL" altLang="nl-NL" sz="2400">
                <a:solidFill>
                  <a:schemeClr val="tx1">
                    <a:lumMod val="75000"/>
                    <a:lumOff val="25000"/>
                  </a:schemeClr>
                </a:solidFill>
              </a:rPr>
              <a:t>LSD</a:t>
            </a:r>
          </a:p>
          <a:p>
            <a:pPr eaLnBrk="1" fontAlgn="auto" hangingPunct="1">
              <a:spcAft>
                <a:spcPts val="0"/>
              </a:spcAft>
              <a:buFont typeface="Wingdings 3" charset="2"/>
              <a:buChar char=""/>
              <a:defRPr/>
            </a:pPr>
            <a:r>
              <a:rPr lang="nl-NL" altLang="nl-NL" sz="2400">
                <a:solidFill>
                  <a:schemeClr val="tx1">
                    <a:lumMod val="75000"/>
                    <a:lumOff val="25000"/>
                  </a:schemeClr>
                </a:solidFill>
              </a:rPr>
              <a:t>Hasj</a:t>
            </a:r>
          </a:p>
          <a:p>
            <a:pPr eaLnBrk="1" fontAlgn="auto" hangingPunct="1">
              <a:spcAft>
                <a:spcPts val="0"/>
              </a:spcAft>
              <a:buFont typeface="Wingdings 3" charset="2"/>
              <a:buChar char=""/>
              <a:defRPr/>
            </a:pPr>
            <a:r>
              <a:rPr lang="nl-NL" altLang="nl-NL" sz="2400">
                <a:solidFill>
                  <a:schemeClr val="tx1">
                    <a:lumMod val="75000"/>
                    <a:lumOff val="25000"/>
                  </a:schemeClr>
                </a:solidFill>
              </a:rPr>
              <a:t>Wiet</a:t>
            </a:r>
          </a:p>
        </p:txBody>
      </p:sp>
      <p:pic>
        <p:nvPicPr>
          <p:cNvPr id="49156" name="Afbeelding 3">
            <a:extLst>
              <a:ext uri="{FF2B5EF4-FFF2-40B4-BE49-F238E27FC236}">
                <a16:creationId xmlns:a16="http://schemas.microsoft.com/office/drawing/2014/main" id="{715522C3-9CAF-4C37-9CDB-017DF7F80A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3825" y="2781300"/>
            <a:ext cx="4491038"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E99B3D6-F45D-4239-ACD7-186FFE2EEE79}"/>
              </a:ext>
            </a:extLst>
          </p:cNvPr>
          <p:cNvSpPr>
            <a:spLocks noGrp="1" noChangeArrowheads="1"/>
          </p:cNvSpPr>
          <p:nvPr>
            <p:ph type="title"/>
          </p:nvPr>
        </p:nvSpPr>
        <p:spPr>
          <a:xfrm>
            <a:off x="511175" y="328613"/>
            <a:ext cx="7285038" cy="1371600"/>
          </a:xfrm>
        </p:spPr>
        <p:txBody>
          <a:bodyPr/>
          <a:lstStyle/>
          <a:p>
            <a:pPr algn="ctr" eaLnBrk="1" hangingPunct="1"/>
            <a:r>
              <a:rPr lang="nl-NL" altLang="nl-NL" sz="4000" b="1"/>
              <a:t>Waarnemingsveranderend:</a:t>
            </a:r>
          </a:p>
        </p:txBody>
      </p:sp>
      <p:sp>
        <p:nvSpPr>
          <p:cNvPr id="50179" name="Rectangle 3">
            <a:extLst>
              <a:ext uri="{FF2B5EF4-FFF2-40B4-BE49-F238E27FC236}">
                <a16:creationId xmlns:a16="http://schemas.microsoft.com/office/drawing/2014/main" id="{8A89EEB8-5093-4A76-B532-01D8D4A47766}"/>
              </a:ext>
            </a:extLst>
          </p:cNvPr>
          <p:cNvSpPr>
            <a:spLocks noGrp="1" noChangeArrowheads="1"/>
          </p:cNvSpPr>
          <p:nvPr>
            <p:ph idx="1"/>
          </p:nvPr>
        </p:nvSpPr>
        <p:spPr>
          <a:xfrm>
            <a:off x="2208213" y="1700213"/>
            <a:ext cx="7772400" cy="4114800"/>
          </a:xfrm>
        </p:spPr>
        <p:txBody>
          <a:bodyPr/>
          <a:lstStyle/>
          <a:p>
            <a:pPr eaLnBrk="1" hangingPunct="1"/>
            <a:r>
              <a:rPr lang="nl-NL" altLang="nl-NL" sz="2400"/>
              <a:t>Droge mond en keel, slikstoornis </a:t>
            </a:r>
          </a:p>
          <a:p>
            <a:pPr eaLnBrk="1" hangingPunct="1"/>
            <a:r>
              <a:rPr lang="nl-NL" altLang="nl-NL" sz="2400"/>
              <a:t>Coördinatiestoornissen, desoriëntatie</a:t>
            </a:r>
          </a:p>
          <a:p>
            <a:pPr eaLnBrk="1" hangingPunct="1"/>
            <a:r>
              <a:rPr lang="nl-NL" altLang="nl-NL" sz="2400"/>
              <a:t>Oogbalstuipingen</a:t>
            </a:r>
          </a:p>
          <a:p>
            <a:pPr eaLnBrk="1" hangingPunct="1"/>
            <a:r>
              <a:rPr lang="nl-NL" altLang="nl-NL" sz="2400"/>
              <a:t>Derealisatie, depersonalisatie, wanen en hallucinaties</a:t>
            </a:r>
          </a:p>
          <a:p>
            <a:pPr eaLnBrk="1" hangingPunct="1"/>
            <a:r>
              <a:rPr lang="nl-NL" altLang="nl-NL" sz="2400"/>
              <a:t>Afwisselend overmatig beweeglijk en dan weer stram en stijf</a:t>
            </a:r>
          </a:p>
          <a:p>
            <a:pPr eaLnBrk="1" hangingPunct="1"/>
            <a:r>
              <a:rPr lang="nl-NL" altLang="nl-NL" sz="2400"/>
              <a:t>Overschatting van eigen vermogens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80FAEAD5-CBEA-455B-A267-EFC025089D16}"/>
              </a:ext>
            </a:extLst>
          </p:cNvPr>
          <p:cNvSpPr>
            <a:spLocks noGrp="1" noChangeArrowheads="1"/>
          </p:cNvSpPr>
          <p:nvPr>
            <p:ph type="title"/>
          </p:nvPr>
        </p:nvSpPr>
        <p:spPr>
          <a:xfrm>
            <a:off x="1265238" y="420688"/>
            <a:ext cx="7285037" cy="1371600"/>
          </a:xfrm>
        </p:spPr>
        <p:txBody>
          <a:bodyPr/>
          <a:lstStyle/>
          <a:p>
            <a:pPr eaLnBrk="1" hangingPunct="1"/>
            <a:r>
              <a:rPr lang="nl-NL" altLang="nl-NL" b="1"/>
              <a:t>Acteren</a:t>
            </a:r>
          </a:p>
        </p:txBody>
      </p:sp>
      <p:sp>
        <p:nvSpPr>
          <p:cNvPr id="51203" name="Tijdelijke aanduiding voor inhoud 2">
            <a:extLst>
              <a:ext uri="{FF2B5EF4-FFF2-40B4-BE49-F238E27FC236}">
                <a16:creationId xmlns:a16="http://schemas.microsoft.com/office/drawing/2014/main" id="{5E2ACA54-18E0-43BC-80BF-9DE7893AEC07}"/>
              </a:ext>
            </a:extLst>
          </p:cNvPr>
          <p:cNvSpPr>
            <a:spLocks noGrp="1" noChangeArrowheads="1"/>
          </p:cNvSpPr>
          <p:nvPr>
            <p:ph idx="1"/>
          </p:nvPr>
        </p:nvSpPr>
        <p:spPr>
          <a:xfrm>
            <a:off x="1265238" y="1747838"/>
            <a:ext cx="7488237" cy="2735262"/>
          </a:xfrm>
        </p:spPr>
        <p:txBody>
          <a:bodyPr/>
          <a:lstStyle/>
          <a:p>
            <a:pPr eaLnBrk="1" hangingPunct="1"/>
            <a:r>
              <a:rPr lang="nl-NL" altLang="nl-NL" sz="2400" b="1"/>
              <a:t>Bijna hyperventileren</a:t>
            </a:r>
          </a:p>
          <a:p>
            <a:pPr eaLnBrk="1" hangingPunct="1"/>
            <a:r>
              <a:rPr lang="nl-NL" altLang="nl-NL" sz="2400"/>
              <a:t>Extreem angstig/ achterdochtig</a:t>
            </a:r>
          </a:p>
          <a:p>
            <a:pPr eaLnBrk="1" hangingPunct="1"/>
            <a:r>
              <a:rPr lang="nl-NL" altLang="nl-NL" sz="2400"/>
              <a:t>Onrust</a:t>
            </a:r>
          </a:p>
          <a:p>
            <a:pPr eaLnBrk="1" hangingPunct="1"/>
            <a:r>
              <a:rPr lang="nl-NL" altLang="nl-NL" sz="2400"/>
              <a:t>Moeilijk benaderbaar</a:t>
            </a:r>
          </a:p>
          <a:p>
            <a:pPr eaLnBrk="1" hangingPunct="1"/>
            <a:r>
              <a:rPr lang="nl-NL" altLang="nl-NL" sz="2400"/>
              <a:t>Op zoek naar houvast</a:t>
            </a:r>
          </a:p>
        </p:txBody>
      </p:sp>
      <p:pic>
        <p:nvPicPr>
          <p:cNvPr id="51204" name="Afbeelding 7">
            <a:extLst>
              <a:ext uri="{FF2B5EF4-FFF2-40B4-BE49-F238E27FC236}">
                <a16:creationId xmlns:a16="http://schemas.microsoft.com/office/drawing/2014/main" id="{D10A40C5-4D63-46F1-B643-F079B1806B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3522663"/>
            <a:ext cx="27622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a:extLst>
              <a:ext uri="{FF2B5EF4-FFF2-40B4-BE49-F238E27FC236}">
                <a16:creationId xmlns:a16="http://schemas.microsoft.com/office/drawing/2014/main" id="{4A982E05-CD32-4857-84B3-74264FE0C856}"/>
              </a:ext>
            </a:extLst>
          </p:cNvPr>
          <p:cNvSpPr>
            <a:spLocks noGrp="1" noChangeArrowheads="1"/>
          </p:cNvSpPr>
          <p:nvPr>
            <p:ph type="title"/>
          </p:nvPr>
        </p:nvSpPr>
        <p:spPr>
          <a:xfrm>
            <a:off x="1017588" y="630238"/>
            <a:ext cx="7285037" cy="1371600"/>
          </a:xfrm>
        </p:spPr>
        <p:txBody>
          <a:bodyPr/>
          <a:lstStyle/>
          <a:p>
            <a:pPr eaLnBrk="1" hangingPunct="1"/>
            <a:r>
              <a:rPr lang="nl-NL" altLang="nl-NL" sz="4000" b="1"/>
              <a:t>Casus paddo’s </a:t>
            </a:r>
          </a:p>
        </p:txBody>
      </p:sp>
      <p:sp>
        <p:nvSpPr>
          <p:cNvPr id="32771" name="Tijdelijke aanduiding voor inhoud 2">
            <a:extLst>
              <a:ext uri="{FF2B5EF4-FFF2-40B4-BE49-F238E27FC236}">
                <a16:creationId xmlns:a16="http://schemas.microsoft.com/office/drawing/2014/main" id="{5C799F66-DDB2-4F22-9A81-C94B8A53DC6E}"/>
              </a:ext>
            </a:extLst>
          </p:cNvPr>
          <p:cNvSpPr>
            <a:spLocks noGrp="1" noChangeArrowheads="1"/>
          </p:cNvSpPr>
          <p:nvPr>
            <p:ph idx="1"/>
          </p:nvPr>
        </p:nvSpPr>
        <p:spPr>
          <a:xfrm>
            <a:off x="1176338" y="2244725"/>
            <a:ext cx="8208962" cy="1978025"/>
          </a:xfrm>
        </p:spPr>
        <p:txBody>
          <a:bodyPr rtlCol="0">
            <a:normAutofit/>
          </a:bodyPr>
          <a:lstStyle/>
          <a:p>
            <a:pPr eaLnBrk="1" fontAlgn="auto" hangingPunct="1">
              <a:spcAft>
                <a:spcPts val="0"/>
              </a:spcAft>
              <a:buFont typeface="Wingdings 3" charset="2"/>
              <a:buChar char=""/>
              <a:defRPr/>
            </a:pPr>
            <a:r>
              <a:rPr lang="nl-NL" altLang="nl-NL" dirty="0">
                <a:solidFill>
                  <a:schemeClr val="tx1">
                    <a:lumMod val="75000"/>
                    <a:lumOff val="25000"/>
                  </a:schemeClr>
                </a:solidFill>
              </a:rPr>
              <a:t>Moeder bij zoon op bezoek</a:t>
            </a:r>
          </a:p>
          <a:p>
            <a:pPr marL="0" indent="0" eaLnBrk="1" fontAlgn="auto" hangingPunct="1">
              <a:spcAft>
                <a:spcPts val="0"/>
              </a:spcAft>
              <a:buFont typeface="Wingdings 3" charset="2"/>
              <a:buNone/>
              <a:defRPr/>
            </a:pPr>
            <a:r>
              <a:rPr lang="nl-NL" altLang="nl-NL" dirty="0">
                <a:solidFill>
                  <a:schemeClr val="tx1">
                    <a:lumMod val="75000"/>
                    <a:lumOff val="25000"/>
                  </a:schemeClr>
                </a:solidFill>
              </a:rPr>
              <a:t>     Zoon nog even druk bezig</a:t>
            </a:r>
          </a:p>
          <a:p>
            <a:pPr marL="0" indent="0" eaLnBrk="1" fontAlgn="auto" hangingPunct="1">
              <a:spcAft>
                <a:spcPts val="0"/>
              </a:spcAft>
              <a:buFont typeface="Wingdings 3" charset="2"/>
              <a:buNone/>
              <a:defRPr/>
            </a:pPr>
            <a:r>
              <a:rPr lang="nl-NL" altLang="nl-NL" dirty="0">
                <a:solidFill>
                  <a:schemeClr val="tx1">
                    <a:lumMod val="75000"/>
                    <a:lumOff val="25000"/>
                  </a:schemeClr>
                </a:solidFill>
              </a:rPr>
              <a:t>     Moeder heeft erge dorst en neemt 2 kopjes thee van de thee die op de  </a:t>
            </a:r>
          </a:p>
          <a:p>
            <a:pPr marL="0" indent="0" eaLnBrk="1" fontAlgn="auto" hangingPunct="1">
              <a:spcAft>
                <a:spcPts val="0"/>
              </a:spcAft>
              <a:buFont typeface="Wingdings 3" charset="2"/>
              <a:buNone/>
              <a:defRPr/>
            </a:pPr>
            <a:r>
              <a:rPr lang="nl-NL" altLang="nl-NL" dirty="0">
                <a:solidFill>
                  <a:schemeClr val="tx1">
                    <a:lumMod val="75000"/>
                    <a:lumOff val="25000"/>
                  </a:schemeClr>
                </a:solidFill>
              </a:rPr>
              <a:t>     tafel staat. </a:t>
            </a:r>
          </a:p>
        </p:txBody>
      </p:sp>
      <p:pic>
        <p:nvPicPr>
          <p:cNvPr id="35845" name="Picture 5" descr="http://www.opbouwonline.nl/images/15597.jpg">
            <a:extLst>
              <a:ext uri="{FF2B5EF4-FFF2-40B4-BE49-F238E27FC236}">
                <a16:creationId xmlns:a16="http://schemas.microsoft.com/office/drawing/2014/main" id="{774C4A45-CA7E-4A44-B74D-BF876BA2AE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463" y="3748088"/>
            <a:ext cx="5183187"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999"/>
                                          </p:stCondLst>
                                        </p:cTn>
                                        <p:tgtEl>
                                          <p:spTgt spid="3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E05C60E-2846-450A-9ADC-CE32A5CC0C41}"/>
              </a:ext>
            </a:extLst>
          </p:cNvPr>
          <p:cNvSpPr>
            <a:spLocks noGrp="1" noChangeArrowheads="1"/>
          </p:cNvSpPr>
          <p:nvPr>
            <p:ph type="title"/>
          </p:nvPr>
        </p:nvSpPr>
        <p:spPr>
          <a:xfrm>
            <a:off x="3633788" y="439738"/>
            <a:ext cx="1884362" cy="1371600"/>
          </a:xfrm>
        </p:spPr>
        <p:txBody>
          <a:bodyPr/>
          <a:lstStyle/>
          <a:p>
            <a:pPr eaLnBrk="1" hangingPunct="1"/>
            <a:r>
              <a:rPr lang="en-GB" altLang="nl-NL" b="1"/>
              <a:t>Paddo’s</a:t>
            </a:r>
            <a:br>
              <a:rPr lang="en-GB" altLang="nl-NL"/>
            </a:br>
            <a:endParaRPr lang="nl-NL" altLang="nl-NL" sz="2400"/>
          </a:p>
        </p:txBody>
      </p:sp>
      <p:sp>
        <p:nvSpPr>
          <p:cNvPr id="5" name="Rectangle 3">
            <a:extLst>
              <a:ext uri="{FF2B5EF4-FFF2-40B4-BE49-F238E27FC236}">
                <a16:creationId xmlns:a16="http://schemas.microsoft.com/office/drawing/2014/main" id="{2244CF0E-296F-4936-99C6-C04EB85351D6}"/>
              </a:ext>
            </a:extLst>
          </p:cNvPr>
          <p:cNvSpPr txBox="1">
            <a:spLocks noChangeArrowheads="1"/>
          </p:cNvSpPr>
          <p:nvPr/>
        </p:nvSpPr>
        <p:spPr bwMode="auto">
          <a:xfrm>
            <a:off x="736600" y="1474788"/>
            <a:ext cx="361128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defRPr/>
            </a:pPr>
            <a:r>
              <a:rPr lang="en-GB" sz="2400" kern="0" dirty="0" err="1"/>
              <a:t>Globaal</a:t>
            </a:r>
            <a:r>
              <a:rPr lang="en-GB" sz="2400" kern="0" dirty="0"/>
              <a:t> effect: </a:t>
            </a:r>
          </a:p>
          <a:p>
            <a:pPr lvl="1" eaLnBrk="1" hangingPunct="1">
              <a:defRPr/>
            </a:pPr>
            <a:r>
              <a:rPr lang="en-GB" sz="1800" kern="0" dirty="0" err="1"/>
              <a:t>Waarnemingsveranderend</a:t>
            </a:r>
            <a:endParaRPr lang="en-GB" sz="1800" kern="0" dirty="0"/>
          </a:p>
          <a:p>
            <a:pPr marL="0" indent="0" eaLnBrk="1" hangingPunct="1">
              <a:buFont typeface="Wingdings" panose="05000000000000000000" pitchFamily="2" charset="2"/>
              <a:buNone/>
              <a:defRPr/>
            </a:pPr>
            <a:endParaRPr lang="en-GB" sz="2000" kern="0" dirty="0"/>
          </a:p>
          <a:p>
            <a:pPr eaLnBrk="1" hangingPunct="1">
              <a:defRPr/>
            </a:pPr>
            <a:r>
              <a:rPr lang="en-GB" sz="2400" kern="0" dirty="0"/>
              <a:t>Status: </a:t>
            </a:r>
          </a:p>
          <a:p>
            <a:pPr lvl="1" eaLnBrk="1" hangingPunct="1">
              <a:defRPr/>
            </a:pPr>
            <a:r>
              <a:rPr lang="en-GB" sz="2000" kern="0" dirty="0" err="1"/>
              <a:t>illegaal</a:t>
            </a:r>
            <a:endParaRPr lang="en-GB" sz="2000" kern="0" dirty="0"/>
          </a:p>
        </p:txBody>
      </p:sp>
      <p:sp>
        <p:nvSpPr>
          <p:cNvPr id="6" name="Rectangle 4">
            <a:extLst>
              <a:ext uri="{FF2B5EF4-FFF2-40B4-BE49-F238E27FC236}">
                <a16:creationId xmlns:a16="http://schemas.microsoft.com/office/drawing/2014/main" id="{9BD6286D-4F59-498A-9598-B9A4B8C0E53D}"/>
              </a:ext>
            </a:extLst>
          </p:cNvPr>
          <p:cNvSpPr txBox="1">
            <a:spLocks noChangeArrowheads="1"/>
          </p:cNvSpPr>
          <p:nvPr/>
        </p:nvSpPr>
        <p:spPr>
          <a:xfrm>
            <a:off x="5223155" y="1811338"/>
            <a:ext cx="4906962" cy="4114800"/>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defRPr/>
            </a:pPr>
            <a:r>
              <a:rPr lang="en-GB" sz="2400" kern="0" dirty="0" err="1"/>
              <a:t>Manier</a:t>
            </a:r>
            <a:r>
              <a:rPr lang="en-GB" sz="2400" kern="0" dirty="0"/>
              <a:t> van </a:t>
            </a:r>
            <a:r>
              <a:rPr lang="en-GB" sz="2400" kern="0" dirty="0" err="1"/>
              <a:t>gebruik</a:t>
            </a:r>
            <a:r>
              <a:rPr lang="en-GB" sz="2400" kern="0" dirty="0"/>
              <a:t>:</a:t>
            </a:r>
          </a:p>
          <a:p>
            <a:pPr lvl="1" eaLnBrk="1" hangingPunct="1">
              <a:defRPr/>
            </a:pPr>
            <a:r>
              <a:rPr lang="en-GB" sz="2000" kern="0" dirty="0" err="1"/>
              <a:t>Eten</a:t>
            </a:r>
            <a:endParaRPr lang="en-GB" sz="2000" kern="0" dirty="0"/>
          </a:p>
          <a:p>
            <a:pPr lvl="1" eaLnBrk="1" hangingPunct="1">
              <a:defRPr/>
            </a:pPr>
            <a:r>
              <a:rPr lang="en-GB" sz="2000" kern="0" dirty="0" err="1"/>
              <a:t>Drinken</a:t>
            </a:r>
            <a:r>
              <a:rPr lang="en-GB" sz="2000" kern="0" dirty="0"/>
              <a:t> (thee)</a:t>
            </a:r>
          </a:p>
          <a:p>
            <a:pPr eaLnBrk="1" hangingPunct="1">
              <a:defRPr/>
            </a:pPr>
            <a:r>
              <a:rPr lang="en-GB" sz="2400" kern="0" dirty="0" err="1"/>
              <a:t>Gewenste</a:t>
            </a:r>
            <a:r>
              <a:rPr lang="en-GB" sz="2400" kern="0" dirty="0"/>
              <a:t> </a:t>
            </a:r>
            <a:r>
              <a:rPr lang="en-GB" sz="2400" kern="0" dirty="0" err="1"/>
              <a:t>effecten</a:t>
            </a:r>
            <a:r>
              <a:rPr lang="en-GB" sz="2400" kern="0" dirty="0"/>
              <a:t>:</a:t>
            </a:r>
          </a:p>
          <a:p>
            <a:pPr lvl="1" eaLnBrk="1" hangingPunct="1">
              <a:defRPr/>
            </a:pPr>
            <a:r>
              <a:rPr lang="en-GB" sz="2000" kern="0" dirty="0" err="1"/>
              <a:t>Verscherping</a:t>
            </a:r>
            <a:r>
              <a:rPr lang="en-GB" sz="2000" kern="0" dirty="0"/>
              <a:t> </a:t>
            </a:r>
            <a:r>
              <a:rPr lang="en-GB" sz="2000" kern="0" dirty="0" err="1"/>
              <a:t>zintuigen</a:t>
            </a:r>
            <a:endParaRPr lang="en-GB" sz="2000" kern="0" dirty="0"/>
          </a:p>
          <a:p>
            <a:pPr lvl="1" eaLnBrk="1" hangingPunct="1">
              <a:defRPr/>
            </a:pPr>
            <a:r>
              <a:rPr lang="en-GB" sz="2000" kern="0" dirty="0" err="1"/>
              <a:t>Trippen</a:t>
            </a:r>
            <a:r>
              <a:rPr lang="en-GB" sz="2000" kern="0" dirty="0"/>
              <a:t> </a:t>
            </a:r>
          </a:p>
          <a:p>
            <a:pPr eaLnBrk="1" hangingPunct="1">
              <a:defRPr/>
            </a:pPr>
            <a:r>
              <a:rPr lang="en-GB" sz="2400" kern="0" dirty="0" err="1"/>
              <a:t>Gedragskenmerken</a:t>
            </a:r>
            <a:endParaRPr lang="en-GB" sz="2400" kern="0" dirty="0"/>
          </a:p>
          <a:p>
            <a:pPr lvl="1" eaLnBrk="1" hangingPunct="1">
              <a:defRPr/>
            </a:pPr>
            <a:r>
              <a:rPr lang="en-GB" sz="2000" kern="0" dirty="0" err="1"/>
              <a:t>Uiting</a:t>
            </a:r>
            <a:r>
              <a:rPr lang="en-GB" sz="2000" kern="0" dirty="0"/>
              <a:t> van het </a:t>
            </a:r>
            <a:r>
              <a:rPr lang="en-GB" sz="2000" kern="0" dirty="0" err="1"/>
              <a:t>anders</a:t>
            </a:r>
            <a:r>
              <a:rPr lang="en-GB" sz="2000" kern="0" dirty="0"/>
              <a:t> </a:t>
            </a:r>
            <a:r>
              <a:rPr lang="en-GB" sz="2000" kern="0" dirty="0" err="1"/>
              <a:t>beleven</a:t>
            </a:r>
            <a:r>
              <a:rPr lang="en-GB" sz="2000" kern="0" dirty="0"/>
              <a:t> van </a:t>
            </a:r>
            <a:r>
              <a:rPr lang="en-GB" sz="2000" kern="0" dirty="0" err="1"/>
              <a:t>zichzelf</a:t>
            </a:r>
            <a:r>
              <a:rPr lang="en-GB" sz="2000" kern="0" dirty="0"/>
              <a:t>, </a:t>
            </a:r>
            <a:r>
              <a:rPr lang="en-GB" sz="2000" kern="0" dirty="0" err="1"/>
              <a:t>anderen</a:t>
            </a:r>
            <a:r>
              <a:rPr lang="en-GB" sz="2000" kern="0" dirty="0"/>
              <a:t> en </a:t>
            </a:r>
            <a:r>
              <a:rPr lang="en-GB" sz="2000" kern="0" dirty="0" err="1"/>
              <a:t>omgeving</a:t>
            </a:r>
            <a:endParaRPr lang="en-GB" sz="2000" kern="0" dirty="0"/>
          </a:p>
          <a:p>
            <a:pPr eaLnBrk="1" hangingPunct="1">
              <a:defRPr/>
            </a:pPr>
            <a:r>
              <a:rPr lang="en-US" sz="2400" kern="0" dirty="0" err="1"/>
              <a:t>Effectieve</a:t>
            </a:r>
            <a:r>
              <a:rPr lang="en-US" sz="2400" kern="0" dirty="0"/>
              <a:t> </a:t>
            </a:r>
            <a:r>
              <a:rPr lang="en-US" sz="2400" kern="0" dirty="0" err="1"/>
              <a:t>werkingsduur</a:t>
            </a:r>
            <a:endParaRPr lang="en-GB" sz="2000" kern="0" dirty="0"/>
          </a:p>
          <a:p>
            <a:pPr lvl="1" eaLnBrk="1" hangingPunct="1">
              <a:defRPr/>
            </a:pPr>
            <a:r>
              <a:rPr lang="en-US" sz="2000" kern="0" dirty="0"/>
              <a:t>3-7 </a:t>
            </a:r>
            <a:r>
              <a:rPr lang="en-US" sz="2000" kern="0" dirty="0" err="1"/>
              <a:t>uren</a:t>
            </a:r>
            <a:endParaRPr lang="en-US" sz="2000" kern="0" dirty="0"/>
          </a:p>
          <a:p>
            <a:pPr eaLnBrk="1" hangingPunct="1">
              <a:defRPr/>
            </a:pPr>
            <a:endParaRPr lang="en-US" sz="2400" kern="0" dirty="0"/>
          </a:p>
          <a:p>
            <a:pPr eaLnBrk="1" hangingPunct="1">
              <a:buFontTx/>
              <a:buNone/>
              <a:defRPr/>
            </a:pPr>
            <a:endParaRPr lang="en-US" kern="0" dirty="0"/>
          </a:p>
          <a:p>
            <a:pPr lvl="1" eaLnBrk="1" hangingPunct="1">
              <a:defRPr/>
            </a:pPr>
            <a:endParaRPr lang="en-GB" kern="0" dirty="0"/>
          </a:p>
        </p:txBody>
      </p:sp>
      <p:pic>
        <p:nvPicPr>
          <p:cNvPr id="53253" name="Afbeelding 2">
            <a:extLst>
              <a:ext uri="{FF2B5EF4-FFF2-40B4-BE49-F238E27FC236}">
                <a16:creationId xmlns:a16="http://schemas.microsoft.com/office/drawing/2014/main" id="{13D72D41-069B-43B9-A5E9-59BB159911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3026" y="3854357"/>
            <a:ext cx="33242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F8F9E49-E3E0-44E0-A1CF-484A0312B02A}"/>
              </a:ext>
            </a:extLst>
          </p:cNvPr>
          <p:cNvSpPr>
            <a:spLocks noGrp="1" noChangeArrowheads="1"/>
          </p:cNvSpPr>
          <p:nvPr>
            <p:ph type="title"/>
          </p:nvPr>
        </p:nvSpPr>
        <p:spPr>
          <a:xfrm>
            <a:off x="2465388" y="250825"/>
            <a:ext cx="2455862" cy="1371600"/>
          </a:xfrm>
        </p:spPr>
        <p:txBody>
          <a:bodyPr/>
          <a:lstStyle/>
          <a:p>
            <a:pPr algn="r" eaLnBrk="1" hangingPunct="1"/>
            <a:r>
              <a:rPr lang="en-GB" altLang="nl-NL" b="1"/>
              <a:t>Cannabis</a:t>
            </a:r>
            <a:endParaRPr lang="nl-NL" altLang="nl-NL" sz="2400"/>
          </a:p>
        </p:txBody>
      </p:sp>
      <p:sp>
        <p:nvSpPr>
          <p:cNvPr id="5" name="Rectangle 3">
            <a:extLst>
              <a:ext uri="{FF2B5EF4-FFF2-40B4-BE49-F238E27FC236}">
                <a16:creationId xmlns:a16="http://schemas.microsoft.com/office/drawing/2014/main" id="{C9B23C50-D066-4C8F-8147-6AA2743D6AE6}"/>
              </a:ext>
            </a:extLst>
          </p:cNvPr>
          <p:cNvSpPr txBox="1">
            <a:spLocks noChangeArrowheads="1"/>
          </p:cNvSpPr>
          <p:nvPr/>
        </p:nvSpPr>
        <p:spPr bwMode="auto">
          <a:xfrm>
            <a:off x="738188" y="1328738"/>
            <a:ext cx="3810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defRPr/>
            </a:pPr>
            <a:r>
              <a:rPr lang="en-GB" sz="2400" kern="0" dirty="0" err="1"/>
              <a:t>Globaal</a:t>
            </a:r>
            <a:r>
              <a:rPr lang="en-GB" sz="2400" kern="0" dirty="0"/>
              <a:t> effect: </a:t>
            </a:r>
          </a:p>
          <a:p>
            <a:pPr lvl="1" eaLnBrk="1" hangingPunct="1">
              <a:defRPr/>
            </a:pPr>
            <a:r>
              <a:rPr lang="en-GB" sz="1800" kern="0" dirty="0" err="1"/>
              <a:t>Waarnemingsveranderend</a:t>
            </a:r>
            <a:endParaRPr lang="en-GB" sz="1800" kern="0" dirty="0"/>
          </a:p>
          <a:p>
            <a:pPr lvl="1" eaLnBrk="1" hangingPunct="1">
              <a:defRPr/>
            </a:pPr>
            <a:r>
              <a:rPr lang="en-GB" sz="2000" kern="0" dirty="0"/>
              <a:t>(</a:t>
            </a:r>
            <a:r>
              <a:rPr lang="en-GB" sz="2000" kern="0" dirty="0" err="1"/>
              <a:t>Verdovend</a:t>
            </a:r>
            <a:r>
              <a:rPr lang="en-GB" sz="2000" kern="0" dirty="0"/>
              <a:t>)</a:t>
            </a:r>
          </a:p>
          <a:p>
            <a:pPr eaLnBrk="1" hangingPunct="1">
              <a:defRPr/>
            </a:pPr>
            <a:r>
              <a:rPr lang="en-GB" sz="2400" kern="0" dirty="0" err="1"/>
              <a:t>Prijs</a:t>
            </a:r>
            <a:r>
              <a:rPr lang="en-GB" sz="2400" kern="0" dirty="0"/>
              <a:t>: 5-7 euro per gram</a:t>
            </a:r>
          </a:p>
          <a:p>
            <a:pPr eaLnBrk="1" hangingPunct="1">
              <a:defRPr/>
            </a:pPr>
            <a:r>
              <a:rPr lang="en-GB" sz="2400" kern="0" dirty="0"/>
              <a:t>Status: </a:t>
            </a:r>
          </a:p>
          <a:p>
            <a:pPr lvl="1" eaLnBrk="1" hangingPunct="1">
              <a:defRPr/>
            </a:pPr>
            <a:r>
              <a:rPr lang="en-GB" sz="2000" kern="0" dirty="0" err="1"/>
              <a:t>Illegaal</a:t>
            </a:r>
            <a:r>
              <a:rPr lang="en-GB" sz="2000" kern="0" dirty="0"/>
              <a:t>; </a:t>
            </a:r>
            <a:r>
              <a:rPr lang="en-GB" sz="2000" kern="0" dirty="0" err="1"/>
              <a:t>gedoogd</a:t>
            </a:r>
            <a:endParaRPr lang="en-GB" sz="2000" kern="0" dirty="0"/>
          </a:p>
        </p:txBody>
      </p:sp>
      <p:sp>
        <p:nvSpPr>
          <p:cNvPr id="6" name="Rectangle 4">
            <a:extLst>
              <a:ext uri="{FF2B5EF4-FFF2-40B4-BE49-F238E27FC236}">
                <a16:creationId xmlns:a16="http://schemas.microsoft.com/office/drawing/2014/main" id="{AA2A16A2-E11A-4389-B99F-F0E89E408E11}"/>
              </a:ext>
            </a:extLst>
          </p:cNvPr>
          <p:cNvSpPr txBox="1">
            <a:spLocks noChangeArrowheads="1"/>
          </p:cNvSpPr>
          <p:nvPr/>
        </p:nvSpPr>
        <p:spPr>
          <a:xfrm>
            <a:off x="5921375" y="2974975"/>
            <a:ext cx="3810000" cy="2959100"/>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defRPr/>
            </a:pPr>
            <a:r>
              <a:rPr lang="en-GB" sz="2400" kern="0" dirty="0" err="1"/>
              <a:t>Manier</a:t>
            </a:r>
            <a:r>
              <a:rPr lang="en-GB" sz="2400" kern="0" dirty="0"/>
              <a:t> van </a:t>
            </a:r>
            <a:r>
              <a:rPr lang="en-GB" sz="2400" kern="0" dirty="0" err="1"/>
              <a:t>gebruik</a:t>
            </a:r>
            <a:r>
              <a:rPr lang="en-GB" sz="2400" kern="0" dirty="0"/>
              <a:t>:</a:t>
            </a:r>
          </a:p>
          <a:p>
            <a:pPr lvl="1" eaLnBrk="1" hangingPunct="1">
              <a:defRPr/>
            </a:pPr>
            <a:r>
              <a:rPr lang="en-GB" sz="2000" kern="0" dirty="0" err="1"/>
              <a:t>Roken</a:t>
            </a:r>
            <a:r>
              <a:rPr lang="en-GB" sz="2000" kern="0" dirty="0"/>
              <a:t> (</a:t>
            </a:r>
            <a:r>
              <a:rPr lang="en-GB" sz="2000" kern="0" dirty="0" err="1"/>
              <a:t>blowen</a:t>
            </a:r>
            <a:r>
              <a:rPr lang="en-GB" sz="2000" kern="0" dirty="0"/>
              <a:t>)</a:t>
            </a:r>
            <a:endParaRPr lang="nl-NL" sz="2000" kern="0" dirty="0"/>
          </a:p>
          <a:p>
            <a:pPr eaLnBrk="1" hangingPunct="1">
              <a:defRPr/>
            </a:pPr>
            <a:r>
              <a:rPr lang="en-GB" sz="2400" kern="0" dirty="0" err="1"/>
              <a:t>Gewenste</a:t>
            </a:r>
            <a:r>
              <a:rPr lang="en-GB" sz="2400" kern="0" dirty="0"/>
              <a:t> </a:t>
            </a:r>
            <a:r>
              <a:rPr lang="en-GB" sz="2400" kern="0" dirty="0" err="1"/>
              <a:t>effecten</a:t>
            </a:r>
            <a:r>
              <a:rPr lang="en-GB" sz="2400" kern="0" dirty="0"/>
              <a:t>:</a:t>
            </a:r>
          </a:p>
          <a:p>
            <a:pPr lvl="1" eaLnBrk="1" hangingPunct="1">
              <a:defRPr/>
            </a:pPr>
            <a:r>
              <a:rPr lang="en-GB" sz="2000" kern="0" dirty="0" err="1"/>
              <a:t>Ontspanning</a:t>
            </a:r>
            <a:r>
              <a:rPr lang="en-GB" sz="2000" kern="0" dirty="0"/>
              <a:t>, </a:t>
            </a:r>
            <a:r>
              <a:rPr lang="en-GB" sz="2000" kern="0" dirty="0" err="1"/>
              <a:t>kalmering</a:t>
            </a:r>
            <a:endParaRPr lang="en-GB" sz="2000" kern="0" dirty="0"/>
          </a:p>
          <a:p>
            <a:pPr lvl="1" eaLnBrk="1" hangingPunct="1">
              <a:defRPr/>
            </a:pPr>
            <a:r>
              <a:rPr lang="en-GB" sz="2000" kern="0" dirty="0"/>
              <a:t>Anders </a:t>
            </a:r>
            <a:r>
              <a:rPr lang="en-GB" sz="2000" kern="0" dirty="0" err="1"/>
              <a:t>voelen</a:t>
            </a:r>
            <a:endParaRPr lang="en-GB" sz="2000" kern="0" dirty="0"/>
          </a:p>
          <a:p>
            <a:pPr eaLnBrk="1" hangingPunct="1">
              <a:defRPr/>
            </a:pPr>
            <a:r>
              <a:rPr lang="en-US" sz="2400" kern="0" dirty="0" err="1"/>
              <a:t>Effectieve</a:t>
            </a:r>
            <a:r>
              <a:rPr lang="en-US" sz="2400" kern="0" dirty="0"/>
              <a:t> </a:t>
            </a:r>
            <a:r>
              <a:rPr lang="en-US" sz="2400" kern="0" dirty="0" err="1"/>
              <a:t>werkingsduur</a:t>
            </a:r>
            <a:endParaRPr lang="en-GB" sz="2000" kern="0" dirty="0"/>
          </a:p>
          <a:p>
            <a:pPr lvl="1" eaLnBrk="1" hangingPunct="1">
              <a:defRPr/>
            </a:pPr>
            <a:r>
              <a:rPr lang="en-GB" sz="2000" kern="0" dirty="0"/>
              <a:t>4-8 </a:t>
            </a:r>
            <a:r>
              <a:rPr lang="en-GB" sz="2000" kern="0" dirty="0" err="1"/>
              <a:t>uren</a:t>
            </a:r>
            <a:endParaRPr lang="en-GB" sz="2000" kern="0" dirty="0"/>
          </a:p>
          <a:p>
            <a:pPr eaLnBrk="1" hangingPunct="1">
              <a:defRPr/>
            </a:pPr>
            <a:endParaRPr lang="en-US" sz="2400" kern="0" dirty="0"/>
          </a:p>
          <a:p>
            <a:pPr eaLnBrk="1" hangingPunct="1">
              <a:defRPr/>
            </a:pPr>
            <a:endParaRPr lang="en-US" sz="2000" kern="0" dirty="0"/>
          </a:p>
          <a:p>
            <a:pPr eaLnBrk="1" hangingPunct="1">
              <a:buFontTx/>
              <a:buNone/>
              <a:defRPr/>
            </a:pPr>
            <a:endParaRPr lang="en-US" sz="2400" kern="0" dirty="0"/>
          </a:p>
          <a:p>
            <a:pPr lvl="1" eaLnBrk="1" hangingPunct="1">
              <a:defRPr/>
            </a:pPr>
            <a:endParaRPr lang="en-GB" sz="2000" kern="0" dirty="0"/>
          </a:p>
        </p:txBody>
      </p:sp>
      <p:pic>
        <p:nvPicPr>
          <p:cNvPr id="54277" name="Picture 5" descr="cannabis">
            <a:extLst>
              <a:ext uri="{FF2B5EF4-FFF2-40B4-BE49-F238E27FC236}">
                <a16:creationId xmlns:a16="http://schemas.microsoft.com/office/drawing/2014/main" id="{29AED4CF-AEBA-4315-9AB3-25F550A125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25" y="3878263"/>
            <a:ext cx="3182938"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a:extLst>
              <a:ext uri="{FF2B5EF4-FFF2-40B4-BE49-F238E27FC236}">
                <a16:creationId xmlns:a16="http://schemas.microsoft.com/office/drawing/2014/main" id="{03F7167E-03A6-4FD7-8EF5-91C63F183A5B}"/>
              </a:ext>
            </a:extLst>
          </p:cNvPr>
          <p:cNvSpPr>
            <a:spLocks noGrp="1" noChangeArrowheads="1"/>
          </p:cNvSpPr>
          <p:nvPr>
            <p:ph type="title"/>
          </p:nvPr>
        </p:nvSpPr>
        <p:spPr>
          <a:xfrm>
            <a:off x="2627313" y="457200"/>
            <a:ext cx="7285037" cy="1371600"/>
          </a:xfrm>
        </p:spPr>
        <p:txBody>
          <a:bodyPr/>
          <a:lstStyle/>
          <a:p>
            <a:pPr eaLnBrk="1" hangingPunct="1"/>
            <a:r>
              <a:rPr lang="nl-NL" altLang="nl-NL" b="1"/>
              <a:t>Combi’s</a:t>
            </a:r>
          </a:p>
        </p:txBody>
      </p:sp>
      <p:sp>
        <p:nvSpPr>
          <p:cNvPr id="55299" name="Tijdelijke aanduiding voor inhoud 2">
            <a:extLst>
              <a:ext uri="{FF2B5EF4-FFF2-40B4-BE49-F238E27FC236}">
                <a16:creationId xmlns:a16="http://schemas.microsoft.com/office/drawing/2014/main" id="{47D5FAC1-CB3A-4C10-8F75-5A7F7809CC1C}"/>
              </a:ext>
            </a:extLst>
          </p:cNvPr>
          <p:cNvSpPr>
            <a:spLocks noGrp="1" noChangeArrowheads="1"/>
          </p:cNvSpPr>
          <p:nvPr>
            <p:ph idx="1"/>
          </p:nvPr>
        </p:nvSpPr>
        <p:spPr>
          <a:xfrm>
            <a:off x="1703388" y="1981200"/>
            <a:ext cx="8208962" cy="4256088"/>
          </a:xfrm>
        </p:spPr>
        <p:txBody>
          <a:bodyPr/>
          <a:lstStyle/>
          <a:p>
            <a:pPr eaLnBrk="1" hangingPunct="1"/>
            <a:r>
              <a:rPr lang="nl-NL" altLang="nl-NL" sz="2400"/>
              <a:t>Bijvoorbeeld:</a:t>
            </a:r>
          </a:p>
          <a:p>
            <a:pPr lvl="1" eaLnBrk="1" hangingPunct="1"/>
            <a:r>
              <a:rPr lang="nl-NL" altLang="nl-NL" sz="2400" b="1"/>
              <a:t>Stimulerend middelen en alcohol</a:t>
            </a:r>
          </a:p>
          <a:p>
            <a:pPr lvl="2" eaLnBrk="1" hangingPunct="1"/>
            <a:r>
              <a:rPr lang="nl-NL" altLang="nl-NL" sz="2000"/>
              <a:t>Gedrag is afhankelijk van welke van de twee het meest gebruikt is.</a:t>
            </a:r>
          </a:p>
          <a:p>
            <a:pPr lvl="2" eaLnBrk="1" hangingPunct="1"/>
            <a:r>
              <a:rPr lang="nl-NL" altLang="nl-NL" sz="2000"/>
              <a:t>Veelal;</a:t>
            </a:r>
          </a:p>
          <a:p>
            <a:pPr lvl="3" eaLnBrk="1" hangingPunct="1"/>
            <a:r>
              <a:rPr lang="nl-NL" altLang="nl-NL" sz="2000"/>
              <a:t>Argwaan</a:t>
            </a:r>
          </a:p>
          <a:p>
            <a:pPr lvl="3" eaLnBrk="1" hangingPunct="1"/>
            <a:r>
              <a:rPr lang="nl-NL" altLang="nl-NL" sz="2000"/>
              <a:t>Agressie</a:t>
            </a:r>
          </a:p>
          <a:p>
            <a:pPr lvl="3" eaLnBrk="1" hangingPunct="1"/>
            <a:r>
              <a:rPr lang="nl-NL" altLang="nl-NL" sz="2000"/>
              <a:t>Wegduwen bij benadering</a:t>
            </a:r>
          </a:p>
          <a:p>
            <a:pPr lvl="3" eaLnBrk="1" hangingPunct="1"/>
            <a:r>
              <a:rPr lang="nl-NL" altLang="nl-NL" sz="2000"/>
              <a:t>Paranoïde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a:extLst>
              <a:ext uri="{FF2B5EF4-FFF2-40B4-BE49-F238E27FC236}">
                <a16:creationId xmlns:a16="http://schemas.microsoft.com/office/drawing/2014/main" id="{FC511DB0-6BBD-4545-8259-7966A8D04953}"/>
              </a:ext>
            </a:extLst>
          </p:cNvPr>
          <p:cNvSpPr>
            <a:spLocks noGrp="1" noChangeArrowheads="1"/>
          </p:cNvSpPr>
          <p:nvPr>
            <p:ph type="title"/>
          </p:nvPr>
        </p:nvSpPr>
        <p:spPr>
          <a:xfrm>
            <a:off x="1039813" y="381000"/>
            <a:ext cx="7285037" cy="1371600"/>
          </a:xfrm>
        </p:spPr>
        <p:txBody>
          <a:bodyPr/>
          <a:lstStyle/>
          <a:p>
            <a:pPr eaLnBrk="1" hangingPunct="1"/>
            <a:r>
              <a:rPr lang="nl-NL" altLang="nl-NL" b="1"/>
              <a:t>Acteren opwindingsdelier</a:t>
            </a:r>
          </a:p>
        </p:txBody>
      </p:sp>
      <p:sp>
        <p:nvSpPr>
          <p:cNvPr id="37891" name="Tijdelijke aanduiding voor inhoud 2">
            <a:extLst>
              <a:ext uri="{FF2B5EF4-FFF2-40B4-BE49-F238E27FC236}">
                <a16:creationId xmlns:a16="http://schemas.microsoft.com/office/drawing/2014/main" id="{B77D0FB2-CB9A-46A3-BB62-A04B3A85AC92}"/>
              </a:ext>
            </a:extLst>
          </p:cNvPr>
          <p:cNvSpPr>
            <a:spLocks noGrp="1"/>
          </p:cNvSpPr>
          <p:nvPr>
            <p:ph idx="1"/>
          </p:nvPr>
        </p:nvSpPr>
        <p:spPr>
          <a:xfrm>
            <a:off x="1320800" y="1820863"/>
            <a:ext cx="8208963" cy="3368675"/>
          </a:xfrm>
        </p:spPr>
        <p:txBody>
          <a:bodyPr rtlCol="0">
            <a:normAutofit/>
          </a:bodyPr>
          <a:lstStyle/>
          <a:p>
            <a:pPr eaLnBrk="1" fontAlgn="auto" hangingPunct="1">
              <a:spcAft>
                <a:spcPts val="0"/>
              </a:spcAft>
              <a:buFont typeface="Wingdings 3" charset="2"/>
              <a:buChar char=""/>
              <a:defRPr/>
            </a:pPr>
            <a:r>
              <a:rPr lang="nl-NL" sz="2400" dirty="0">
                <a:solidFill>
                  <a:schemeClr val="tx1">
                    <a:lumMod val="75000"/>
                    <a:lumOff val="25000"/>
                  </a:schemeClr>
                </a:solidFill>
              </a:rPr>
              <a:t>Wisselend bewustzijnsniveau en hevige opwinding (agitatie)</a:t>
            </a:r>
          </a:p>
          <a:p>
            <a:pPr eaLnBrk="1" fontAlgn="auto" hangingPunct="1">
              <a:spcAft>
                <a:spcPts val="0"/>
              </a:spcAft>
              <a:buFont typeface="Wingdings 3" charset="2"/>
              <a:buChar char=""/>
              <a:defRPr/>
            </a:pPr>
            <a:r>
              <a:rPr lang="nl-NL" sz="2400" dirty="0">
                <a:solidFill>
                  <a:schemeClr val="tx1">
                    <a:lumMod val="75000"/>
                    <a:lumOff val="25000"/>
                  </a:schemeClr>
                </a:solidFill>
              </a:rPr>
              <a:t>Vecht- of gewelddadig gedrag </a:t>
            </a:r>
          </a:p>
          <a:p>
            <a:pPr eaLnBrk="1" fontAlgn="auto" hangingPunct="1">
              <a:spcAft>
                <a:spcPts val="0"/>
              </a:spcAft>
              <a:buFont typeface="Wingdings 3" charset="2"/>
              <a:buChar char=""/>
              <a:defRPr/>
            </a:pPr>
            <a:r>
              <a:rPr lang="nl-NL" sz="2400" dirty="0">
                <a:solidFill>
                  <a:schemeClr val="tx1">
                    <a:lumMod val="75000"/>
                    <a:lumOff val="25000"/>
                  </a:schemeClr>
                </a:solidFill>
              </a:rPr>
              <a:t>Niet in staat adequaat te reageren op overmacht of fixatie</a:t>
            </a:r>
          </a:p>
          <a:p>
            <a:pPr eaLnBrk="1" fontAlgn="auto" hangingPunct="1">
              <a:spcAft>
                <a:spcPts val="0"/>
              </a:spcAft>
              <a:buFont typeface="Wingdings 3" charset="2"/>
              <a:buChar char=""/>
              <a:defRPr/>
            </a:pPr>
            <a:r>
              <a:rPr lang="nl-NL" sz="2400" dirty="0">
                <a:solidFill>
                  <a:schemeClr val="tx1">
                    <a:lumMod val="75000"/>
                    <a:lumOff val="25000"/>
                  </a:schemeClr>
                </a:solidFill>
              </a:rPr>
              <a:t>Kan niet stoppen met ‘de ruimte zoeken’</a:t>
            </a:r>
          </a:p>
          <a:p>
            <a:pPr eaLnBrk="1" fontAlgn="auto" hangingPunct="1">
              <a:spcAft>
                <a:spcPts val="0"/>
              </a:spcAft>
              <a:buFont typeface="Wingdings 3" charset="2"/>
              <a:buChar char=""/>
              <a:defRPr/>
            </a:pPr>
            <a:r>
              <a:rPr lang="nl-NL" sz="2400" dirty="0">
                <a:solidFill>
                  <a:schemeClr val="tx1">
                    <a:lumMod val="75000"/>
                    <a:lumOff val="25000"/>
                  </a:schemeClr>
                </a:solidFill>
              </a:rPr>
              <a:t>Vaak sprake van oververhitting</a:t>
            </a:r>
          </a:p>
          <a:p>
            <a:pPr marL="0" indent="0" eaLnBrk="1" fontAlgn="auto" hangingPunct="1">
              <a:spcAft>
                <a:spcPts val="0"/>
              </a:spcAft>
              <a:buFont typeface="Wingdings 3" charset="2"/>
              <a:buNone/>
              <a:defRPr/>
            </a:pPr>
            <a:endParaRPr lang="nl-NL" altLang="nl-NL" dirty="0">
              <a:solidFill>
                <a:schemeClr val="tx1">
                  <a:lumMod val="75000"/>
                  <a:lumOff val="25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a:extLst>
              <a:ext uri="{FF2B5EF4-FFF2-40B4-BE49-F238E27FC236}">
                <a16:creationId xmlns:a16="http://schemas.microsoft.com/office/drawing/2014/main" id="{86B0E511-9931-497D-A20A-AF5AE3519F12}"/>
              </a:ext>
            </a:extLst>
          </p:cNvPr>
          <p:cNvSpPr>
            <a:spLocks noGrp="1" noChangeArrowheads="1"/>
          </p:cNvSpPr>
          <p:nvPr>
            <p:ph type="title"/>
          </p:nvPr>
        </p:nvSpPr>
        <p:spPr>
          <a:xfrm>
            <a:off x="971550" y="638175"/>
            <a:ext cx="7285038" cy="1371600"/>
          </a:xfrm>
        </p:spPr>
        <p:txBody>
          <a:bodyPr/>
          <a:lstStyle/>
          <a:p>
            <a:pPr eaLnBrk="1" hangingPunct="1"/>
            <a:r>
              <a:rPr lang="nl-NL" altLang="nl-NL" b="1"/>
              <a:t>Casus opwindingsdelier</a:t>
            </a:r>
            <a:endParaRPr lang="nl-NL" altLang="en-US"/>
          </a:p>
        </p:txBody>
      </p:sp>
      <p:sp>
        <p:nvSpPr>
          <p:cNvPr id="3" name="Tijdelijke aanduiding voor inhoud 2">
            <a:extLst>
              <a:ext uri="{FF2B5EF4-FFF2-40B4-BE49-F238E27FC236}">
                <a16:creationId xmlns:a16="http://schemas.microsoft.com/office/drawing/2014/main" id="{E2011F3D-FB87-4610-906A-61D015315188}"/>
              </a:ext>
            </a:extLst>
          </p:cNvPr>
          <p:cNvSpPr>
            <a:spLocks noGrp="1"/>
          </p:cNvSpPr>
          <p:nvPr>
            <p:ph idx="1"/>
          </p:nvPr>
        </p:nvSpPr>
        <p:spPr>
          <a:xfrm>
            <a:off x="315354" y="1520825"/>
            <a:ext cx="7179140" cy="1908175"/>
          </a:xfrm>
        </p:spPr>
        <p:txBody>
          <a:bodyPr rtlCol="0">
            <a:normAutofit/>
          </a:bodyPr>
          <a:lstStyle/>
          <a:p>
            <a:pPr eaLnBrk="1" fontAlgn="auto" hangingPunct="1">
              <a:spcAft>
                <a:spcPts val="0"/>
              </a:spcAft>
              <a:buFont typeface="Wingdings 3" charset="2"/>
              <a:buChar char=""/>
              <a:defRPr/>
            </a:pPr>
            <a:r>
              <a:rPr lang="nl-NL" dirty="0">
                <a:solidFill>
                  <a:schemeClr val="tx1">
                    <a:lumMod val="75000"/>
                    <a:lumOff val="25000"/>
                  </a:schemeClr>
                </a:solidFill>
              </a:rPr>
              <a:t>  Vrouw zwaar depressief</a:t>
            </a:r>
          </a:p>
          <a:p>
            <a:pPr marL="0" indent="0" eaLnBrk="1" fontAlgn="auto" hangingPunct="1">
              <a:spcAft>
                <a:spcPts val="0"/>
              </a:spcAft>
              <a:buFont typeface="Wingdings 3" charset="2"/>
              <a:buNone/>
              <a:defRPr/>
            </a:pPr>
            <a:r>
              <a:rPr lang="nl-NL" dirty="0">
                <a:solidFill>
                  <a:schemeClr val="tx1">
                    <a:lumMod val="75000"/>
                    <a:lumOff val="25000"/>
                  </a:schemeClr>
                </a:solidFill>
              </a:rPr>
              <a:t>       Neemt een pil ( XTC )van haar zoon,</a:t>
            </a:r>
          </a:p>
          <a:p>
            <a:pPr marL="0" indent="0" eaLnBrk="1" fontAlgn="auto" hangingPunct="1">
              <a:spcAft>
                <a:spcPts val="0"/>
              </a:spcAft>
              <a:buFont typeface="Wingdings 3" charset="2"/>
              <a:buNone/>
              <a:defRPr/>
            </a:pPr>
            <a:r>
              <a:rPr lang="nl-NL" dirty="0">
                <a:solidFill>
                  <a:schemeClr val="tx1">
                    <a:lumMod val="75000"/>
                    <a:lumOff val="25000"/>
                  </a:schemeClr>
                </a:solidFill>
              </a:rPr>
              <a:t>       maar geeft niet het gewenste effect waar ze op had gehoopt.</a:t>
            </a:r>
          </a:p>
          <a:p>
            <a:pPr marL="0" indent="0" eaLnBrk="1" fontAlgn="auto" hangingPunct="1">
              <a:spcAft>
                <a:spcPts val="0"/>
              </a:spcAft>
              <a:buFont typeface="Wingdings 3" charset="2"/>
              <a:buNone/>
              <a:defRPr/>
            </a:pPr>
            <a:r>
              <a:rPr lang="nl-NL" dirty="0">
                <a:solidFill>
                  <a:schemeClr val="tx1">
                    <a:lumMod val="75000"/>
                    <a:lumOff val="25000"/>
                  </a:schemeClr>
                </a:solidFill>
              </a:rPr>
              <a:t>       Neemt daarna een paar glazen cola rum</a:t>
            </a:r>
          </a:p>
        </p:txBody>
      </p:sp>
      <p:pic>
        <p:nvPicPr>
          <p:cNvPr id="40965" name="Picture 5" descr="http://annemarievanalem.weebly.com/uploads/5/5/2/8/5528353/3539610_orig.jpg?455">
            <a:extLst>
              <a:ext uri="{FF2B5EF4-FFF2-40B4-BE49-F238E27FC236}">
                <a16:creationId xmlns:a16="http://schemas.microsoft.com/office/drawing/2014/main" id="{D04972FE-A7C1-4830-ADD7-D827B7F90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0208"/>
          <a:stretch>
            <a:fillRect/>
          </a:stretch>
        </p:blipFill>
        <p:spPr bwMode="auto">
          <a:xfrm>
            <a:off x="4922184" y="3026475"/>
            <a:ext cx="4084638" cy="36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999"/>
                                          </p:stCondLst>
                                        </p:cTn>
                                        <p:tgtEl>
                                          <p:spTgt spid="40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inhoud 3">
            <a:extLst>
              <a:ext uri="{FF2B5EF4-FFF2-40B4-BE49-F238E27FC236}">
                <a16:creationId xmlns:a16="http://schemas.microsoft.com/office/drawing/2014/main" id="{D77CBB1D-CB3C-406D-B8DB-7590F2D074DB}"/>
              </a:ext>
            </a:extLst>
          </p:cNvPr>
          <p:cNvSpPr>
            <a:spLocks noGrp="1" noChangeArrowheads="1"/>
          </p:cNvSpPr>
          <p:nvPr>
            <p:ph idx="1"/>
          </p:nvPr>
        </p:nvSpPr>
        <p:spPr>
          <a:xfrm>
            <a:off x="6024563" y="1844675"/>
            <a:ext cx="4038600" cy="4525963"/>
          </a:xfrm>
        </p:spPr>
        <p:txBody>
          <a:bodyPr/>
          <a:lstStyle/>
          <a:p>
            <a:pPr eaLnBrk="1" hangingPunct="1">
              <a:buSzPct val="90000"/>
            </a:pPr>
            <a:r>
              <a:rPr lang="nl-NL" altLang="nl-NL" sz="2400"/>
              <a:t>Omgeving</a:t>
            </a:r>
          </a:p>
          <a:p>
            <a:pPr lvl="1" eaLnBrk="1" hangingPunct="1"/>
            <a:r>
              <a:rPr lang="nl-NL" altLang="nl-NL" sz="2000"/>
              <a:t>Vochtigheidsgehalte</a:t>
            </a:r>
          </a:p>
          <a:p>
            <a:pPr lvl="1" eaLnBrk="1" hangingPunct="1"/>
            <a:r>
              <a:rPr lang="nl-NL" altLang="nl-NL" sz="2000"/>
              <a:t>Temperatuur</a:t>
            </a:r>
          </a:p>
          <a:p>
            <a:pPr lvl="1" eaLnBrk="1" hangingPunct="1"/>
            <a:r>
              <a:rPr lang="nl-NL" altLang="nl-NL" sz="2000"/>
              <a:t>Vrije waterverstrekking</a:t>
            </a:r>
          </a:p>
          <a:p>
            <a:pPr lvl="1" eaLnBrk="1" hangingPunct="1"/>
            <a:r>
              <a:rPr lang="nl-NL" altLang="nl-NL" sz="2000"/>
              <a:t>Peerpressure</a:t>
            </a:r>
          </a:p>
          <a:p>
            <a:pPr lvl="1" eaLnBrk="1" hangingPunct="1"/>
            <a:r>
              <a:rPr lang="nl-NL" altLang="nl-NL" sz="2000"/>
              <a:t>Adequate eerste hulp</a:t>
            </a:r>
          </a:p>
        </p:txBody>
      </p:sp>
      <p:sp>
        <p:nvSpPr>
          <p:cNvPr id="5" name="Titel 1">
            <a:extLst>
              <a:ext uri="{FF2B5EF4-FFF2-40B4-BE49-F238E27FC236}">
                <a16:creationId xmlns:a16="http://schemas.microsoft.com/office/drawing/2014/main" id="{40A15740-3D56-490B-8FEF-956638F75EBF}"/>
              </a:ext>
            </a:extLst>
          </p:cNvPr>
          <p:cNvSpPr txBox="1">
            <a:spLocks/>
          </p:cNvSpPr>
          <p:nvPr/>
        </p:nvSpPr>
        <p:spPr bwMode="auto">
          <a:xfrm>
            <a:off x="1804988" y="963613"/>
            <a:ext cx="85820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defRPr/>
            </a:pPr>
            <a:r>
              <a:rPr lang="nl-NL" sz="3200" b="1" kern="0" dirty="0">
                <a:solidFill>
                  <a:srgbClr val="92D050"/>
                </a:solidFill>
              </a:rPr>
              <a:t>Invloeden op gezondheids-verstoringen</a:t>
            </a:r>
          </a:p>
        </p:txBody>
      </p:sp>
      <p:sp>
        <p:nvSpPr>
          <p:cNvPr id="6" name="Tijdelijke aanduiding voor inhoud 2">
            <a:extLst>
              <a:ext uri="{FF2B5EF4-FFF2-40B4-BE49-F238E27FC236}">
                <a16:creationId xmlns:a16="http://schemas.microsoft.com/office/drawing/2014/main" id="{9694ADB2-970E-4D2B-BF83-5EF2112995E2}"/>
              </a:ext>
            </a:extLst>
          </p:cNvPr>
          <p:cNvSpPr txBox="1">
            <a:spLocks/>
          </p:cNvSpPr>
          <p:nvPr/>
        </p:nvSpPr>
        <p:spPr bwMode="auto">
          <a:xfrm>
            <a:off x="1985963" y="1862138"/>
            <a:ext cx="4038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buSzPct val="90000"/>
              <a:defRPr/>
            </a:pPr>
            <a:r>
              <a:rPr lang="nl-NL" sz="2400" kern="0"/>
              <a:t>Persoon</a:t>
            </a:r>
          </a:p>
          <a:p>
            <a:pPr lvl="1" eaLnBrk="1" hangingPunct="1">
              <a:buFont typeface="Tahoma" panose="020B0604030504040204" pitchFamily="34" charset="0"/>
              <a:buChar char="–"/>
              <a:defRPr/>
            </a:pPr>
            <a:r>
              <a:rPr lang="nl-NL" sz="2000" kern="0"/>
              <a:t>Gezondheidstoestand</a:t>
            </a:r>
          </a:p>
          <a:p>
            <a:pPr lvl="1" eaLnBrk="1" hangingPunct="1">
              <a:buFont typeface="Tahoma" panose="020B0604030504040204" pitchFamily="34" charset="0"/>
              <a:buChar char="–"/>
              <a:defRPr/>
            </a:pPr>
            <a:r>
              <a:rPr lang="nl-NL" sz="2000" kern="0"/>
              <a:t>Psychisch welbevinden</a:t>
            </a:r>
          </a:p>
          <a:p>
            <a:pPr lvl="1" eaLnBrk="1" hangingPunct="1">
              <a:buFont typeface="Tahoma" panose="020B0604030504040204" pitchFamily="34" charset="0"/>
              <a:buChar char="–"/>
              <a:defRPr/>
            </a:pPr>
            <a:r>
              <a:rPr lang="nl-NL" sz="2000" kern="0"/>
              <a:t>Vocht, voeding en rustpatroon</a:t>
            </a:r>
          </a:p>
          <a:p>
            <a:pPr lvl="1" eaLnBrk="1" hangingPunct="1">
              <a:buFont typeface="Tahoma" panose="020B0604030504040204" pitchFamily="34" charset="0"/>
              <a:buChar char="–"/>
              <a:defRPr/>
            </a:pPr>
            <a:r>
              <a:rPr lang="nl-NL" sz="2000" kern="0"/>
              <a:t>Kleding</a:t>
            </a:r>
          </a:p>
          <a:p>
            <a:pPr lvl="1" eaLnBrk="1" hangingPunct="1">
              <a:buFont typeface="Tahoma" panose="020B0604030504040204" pitchFamily="34" charset="0"/>
              <a:buChar char="–"/>
              <a:defRPr/>
            </a:pPr>
            <a:r>
              <a:rPr lang="nl-NL" sz="2000" kern="0"/>
              <a:t>Gebruik middelen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a:extLst>
              <a:ext uri="{FF2B5EF4-FFF2-40B4-BE49-F238E27FC236}">
                <a16:creationId xmlns:a16="http://schemas.microsoft.com/office/drawing/2014/main" id="{85C67256-744F-4651-9F4F-90C5BAAB2F9F}"/>
              </a:ext>
            </a:extLst>
          </p:cNvPr>
          <p:cNvSpPr>
            <a:spLocks noGrp="1" noChangeArrowheads="1"/>
          </p:cNvSpPr>
          <p:nvPr>
            <p:ph type="title"/>
          </p:nvPr>
        </p:nvSpPr>
        <p:spPr>
          <a:xfrm>
            <a:off x="422275" y="327025"/>
            <a:ext cx="8789988" cy="1371600"/>
          </a:xfrm>
        </p:spPr>
        <p:txBody>
          <a:bodyPr/>
          <a:lstStyle/>
          <a:p>
            <a:pPr eaLnBrk="1" hangingPunct="1"/>
            <a:r>
              <a:rPr lang="nl-NL" altLang="nl-NL" b="1"/>
              <a:t>Waar denkt u aan bij intoxicatie?</a:t>
            </a:r>
          </a:p>
        </p:txBody>
      </p:sp>
      <p:pic>
        <p:nvPicPr>
          <p:cNvPr id="7173" name="Picture 4">
            <a:extLst>
              <a:ext uri="{FF2B5EF4-FFF2-40B4-BE49-F238E27FC236}">
                <a16:creationId xmlns:a16="http://schemas.microsoft.com/office/drawing/2014/main" id="{D0514BF2-E520-44DC-A993-D0BA8B105ED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507163" y="1274763"/>
            <a:ext cx="3092450" cy="2051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Afbeelding 4">
            <a:extLst>
              <a:ext uri="{FF2B5EF4-FFF2-40B4-BE49-F238E27FC236}">
                <a16:creationId xmlns:a16="http://schemas.microsoft.com/office/drawing/2014/main" id="{9450B973-2D25-4304-886F-410EFDE9AA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688" y="1541463"/>
            <a:ext cx="3097212"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Afbeelding 6">
            <a:extLst>
              <a:ext uri="{FF2B5EF4-FFF2-40B4-BE49-F238E27FC236}">
                <a16:creationId xmlns:a16="http://schemas.microsoft.com/office/drawing/2014/main" id="{3CD51531-0CEA-4CE7-AE5E-361706A786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9950" y="3959225"/>
            <a:ext cx="334803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descr="Afbeeldingsresultaat voor snuiven">
            <a:extLst>
              <a:ext uri="{FF2B5EF4-FFF2-40B4-BE49-F238E27FC236}">
                <a16:creationId xmlns:a16="http://schemas.microsoft.com/office/drawing/2014/main" id="{7AABAFD7-5748-49F8-8DD6-DB53F92555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563" y="4171950"/>
            <a:ext cx="4049712"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a:extLst>
              <a:ext uri="{FF2B5EF4-FFF2-40B4-BE49-F238E27FC236}">
                <a16:creationId xmlns:a16="http://schemas.microsoft.com/office/drawing/2014/main" id="{74CDC972-C5E4-4B98-B0D0-0FF379899B98}"/>
              </a:ext>
            </a:extLst>
          </p:cNvPr>
          <p:cNvSpPr>
            <a:spLocks noGrp="1" noChangeArrowheads="1"/>
          </p:cNvSpPr>
          <p:nvPr>
            <p:ph type="title"/>
          </p:nvPr>
        </p:nvSpPr>
        <p:spPr>
          <a:xfrm>
            <a:off x="806450" y="595313"/>
            <a:ext cx="8653463" cy="863600"/>
          </a:xfrm>
        </p:spPr>
        <p:txBody>
          <a:bodyPr/>
          <a:lstStyle/>
          <a:p>
            <a:pPr eaLnBrk="1" hangingPunct="1"/>
            <a:r>
              <a:rPr lang="nl-NL" altLang="nl-NL" b="1">
                <a:solidFill>
                  <a:srgbClr val="92D050"/>
                </a:solidFill>
              </a:rPr>
              <a:t>Gerelateerde beelden bij intoxicatie</a:t>
            </a:r>
          </a:p>
        </p:txBody>
      </p:sp>
      <p:sp>
        <p:nvSpPr>
          <p:cNvPr id="59395" name="Tijdelijke aanduiding voor inhoud 2">
            <a:extLst>
              <a:ext uri="{FF2B5EF4-FFF2-40B4-BE49-F238E27FC236}">
                <a16:creationId xmlns:a16="http://schemas.microsoft.com/office/drawing/2014/main" id="{A4AC5BBA-3CF6-4D7F-846F-68EC8F340D9A}"/>
              </a:ext>
            </a:extLst>
          </p:cNvPr>
          <p:cNvSpPr>
            <a:spLocks noGrp="1" noChangeArrowheads="1"/>
          </p:cNvSpPr>
          <p:nvPr>
            <p:ph idx="1"/>
          </p:nvPr>
        </p:nvSpPr>
        <p:spPr>
          <a:xfrm>
            <a:off x="2063750" y="2133600"/>
            <a:ext cx="4038600" cy="4525963"/>
          </a:xfrm>
        </p:spPr>
        <p:txBody>
          <a:bodyPr/>
          <a:lstStyle/>
          <a:p>
            <a:pPr eaLnBrk="1" hangingPunct="1">
              <a:buSzPct val="90000"/>
            </a:pPr>
            <a:r>
              <a:rPr lang="nl-NL" altLang="nl-NL" sz="2400"/>
              <a:t>Luchtwegobstructie</a:t>
            </a:r>
          </a:p>
          <a:p>
            <a:pPr eaLnBrk="1" hangingPunct="1">
              <a:buSzPct val="90000"/>
            </a:pPr>
            <a:r>
              <a:rPr lang="nl-NL" altLang="nl-NL" sz="2400"/>
              <a:t>Insult</a:t>
            </a:r>
          </a:p>
          <a:p>
            <a:pPr eaLnBrk="1" hangingPunct="1">
              <a:buSzPct val="90000"/>
            </a:pPr>
            <a:r>
              <a:rPr lang="nl-NL" altLang="nl-NL" sz="2400"/>
              <a:t>Opwindingsdelier</a:t>
            </a:r>
          </a:p>
          <a:p>
            <a:pPr eaLnBrk="1" hangingPunct="1">
              <a:buSzPct val="90000"/>
            </a:pPr>
            <a:r>
              <a:rPr lang="nl-NL" altLang="nl-NL" sz="2400"/>
              <a:t>Bewusteloosheid</a:t>
            </a:r>
          </a:p>
          <a:p>
            <a:pPr eaLnBrk="1" hangingPunct="1">
              <a:buSzPct val="90000"/>
            </a:pPr>
            <a:r>
              <a:rPr lang="nl-NL" altLang="nl-NL" sz="2400"/>
              <a:t>Onderkoeling</a:t>
            </a:r>
          </a:p>
          <a:p>
            <a:pPr eaLnBrk="1" hangingPunct="1">
              <a:buSzPct val="90000"/>
            </a:pPr>
            <a:r>
              <a:rPr lang="nl-NL" altLang="nl-NL" sz="2400"/>
              <a:t>Levensbedreigende oververhitting</a:t>
            </a:r>
          </a:p>
          <a:p>
            <a:pPr eaLnBrk="1" hangingPunct="1">
              <a:buSzPct val="90000"/>
            </a:pPr>
            <a:r>
              <a:rPr lang="nl-NL" altLang="nl-NL" sz="2400"/>
              <a:t>Acute psychose</a:t>
            </a:r>
          </a:p>
        </p:txBody>
      </p:sp>
      <p:pic>
        <p:nvPicPr>
          <p:cNvPr id="59396" name="Picture 4" descr="emergency">
            <a:extLst>
              <a:ext uri="{FF2B5EF4-FFF2-40B4-BE49-F238E27FC236}">
                <a16:creationId xmlns:a16="http://schemas.microsoft.com/office/drawing/2014/main" id="{62119470-CB6D-4324-83AD-95A676486EDF}"/>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0991850" y="3573463"/>
            <a:ext cx="1200150" cy="969962"/>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CDD10B44-1AB9-4FC0-9073-0D92E725F875}"/>
              </a:ext>
            </a:extLst>
          </p:cNvPr>
          <p:cNvSpPr txBox="1">
            <a:spLocks noChangeArrowheads="1"/>
          </p:cNvSpPr>
          <p:nvPr/>
        </p:nvSpPr>
        <p:spPr bwMode="auto">
          <a:xfrm>
            <a:off x="1155700" y="100171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defRPr/>
            </a:pPr>
            <a:r>
              <a:rPr lang="nl-NL" b="1" kern="0" dirty="0">
                <a:solidFill>
                  <a:srgbClr val="92D050"/>
                </a:solidFill>
              </a:rPr>
              <a:t>Bijna allemaal!</a:t>
            </a:r>
          </a:p>
        </p:txBody>
      </p:sp>
      <p:pic>
        <p:nvPicPr>
          <p:cNvPr id="60419" name="Picture 5" descr="cold">
            <a:extLst>
              <a:ext uri="{FF2B5EF4-FFF2-40B4-BE49-F238E27FC236}">
                <a16:creationId xmlns:a16="http://schemas.microsoft.com/office/drawing/2014/main" id="{547D6E12-8C73-439C-A010-B700AFDA8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525" y="1946275"/>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a:extLst>
              <a:ext uri="{FF2B5EF4-FFF2-40B4-BE49-F238E27FC236}">
                <a16:creationId xmlns:a16="http://schemas.microsoft.com/office/drawing/2014/main" id="{7131CE5B-2FA5-48F6-9D11-5BE6CB8FD7B0}"/>
              </a:ext>
            </a:extLst>
          </p:cNvPr>
          <p:cNvSpPr>
            <a:spLocks noGrp="1" noChangeArrowheads="1"/>
          </p:cNvSpPr>
          <p:nvPr>
            <p:ph type="title"/>
          </p:nvPr>
        </p:nvSpPr>
        <p:spPr>
          <a:xfrm>
            <a:off x="1703388" y="403225"/>
            <a:ext cx="2286000" cy="1371600"/>
          </a:xfrm>
        </p:spPr>
        <p:txBody>
          <a:bodyPr/>
          <a:lstStyle/>
          <a:p>
            <a:pPr eaLnBrk="1" hangingPunct="1"/>
            <a:r>
              <a:rPr lang="nl-NL" altLang="nl-NL" b="1"/>
              <a:t>Bronnen</a:t>
            </a:r>
          </a:p>
        </p:txBody>
      </p:sp>
      <p:sp>
        <p:nvSpPr>
          <p:cNvPr id="43011" name="Tijdelijke aanduiding voor inhoud 2">
            <a:extLst>
              <a:ext uri="{FF2B5EF4-FFF2-40B4-BE49-F238E27FC236}">
                <a16:creationId xmlns:a16="http://schemas.microsoft.com/office/drawing/2014/main" id="{2B09BB6A-7E37-4309-8E20-3D27114A61B6}"/>
              </a:ext>
            </a:extLst>
          </p:cNvPr>
          <p:cNvSpPr>
            <a:spLocks noGrp="1" noChangeArrowheads="1"/>
          </p:cNvSpPr>
          <p:nvPr>
            <p:ph idx="1"/>
          </p:nvPr>
        </p:nvSpPr>
        <p:spPr>
          <a:xfrm>
            <a:off x="1703388" y="1981200"/>
            <a:ext cx="8208962" cy="4256088"/>
          </a:xfrm>
        </p:spPr>
        <p:txBody>
          <a:bodyPr rtlCol="0">
            <a:normAutofit/>
          </a:bodyPr>
          <a:lstStyle/>
          <a:p>
            <a:pPr eaLnBrk="1" fontAlgn="auto" hangingPunct="1">
              <a:spcAft>
                <a:spcPts val="0"/>
              </a:spcAft>
              <a:buFont typeface="Wingdings 3" charset="2"/>
              <a:buChar char=""/>
              <a:defRPr/>
            </a:pPr>
            <a:r>
              <a:rPr lang="nl-NL" altLang="nl-NL" dirty="0">
                <a:solidFill>
                  <a:schemeClr val="tx1">
                    <a:lumMod val="75000"/>
                    <a:lumOff val="25000"/>
                  </a:schemeClr>
                </a:solidFill>
                <a:hlinkClick r:id="rId2"/>
              </a:rPr>
              <a:t>https://www.hersenstichting.nl/alles-over-hersenen/hersenaandoeningen/verslaving</a:t>
            </a:r>
            <a:endParaRPr lang="nl-NL" altLang="nl-NL" dirty="0">
              <a:solidFill>
                <a:schemeClr val="tx1">
                  <a:lumMod val="75000"/>
                  <a:lumOff val="25000"/>
                </a:schemeClr>
              </a:solidFill>
            </a:endParaRPr>
          </a:p>
          <a:p>
            <a:pPr eaLnBrk="1" fontAlgn="auto" hangingPunct="1">
              <a:spcAft>
                <a:spcPts val="0"/>
              </a:spcAft>
              <a:buFont typeface="Wingdings 3" charset="2"/>
              <a:buChar char=""/>
              <a:defRPr/>
            </a:pPr>
            <a:r>
              <a:rPr lang="nl-NL" altLang="nl-NL" dirty="0">
                <a:solidFill>
                  <a:schemeClr val="tx1">
                    <a:lumMod val="75000"/>
                    <a:lumOff val="25000"/>
                  </a:schemeClr>
                </a:solidFill>
                <a:hlinkClick r:id="rId3"/>
              </a:rPr>
              <a:t>https://www.trimbos.nl/actueel/nieuws/bericht/?bericht=2200</a:t>
            </a:r>
            <a:endParaRPr lang="nl-NL" altLang="nl-NL" dirty="0">
              <a:solidFill>
                <a:schemeClr val="tx1">
                  <a:lumMod val="75000"/>
                  <a:lumOff val="25000"/>
                </a:schemeClr>
              </a:solidFill>
            </a:endParaRPr>
          </a:p>
          <a:p>
            <a:pPr eaLnBrk="1" fontAlgn="auto" hangingPunct="1">
              <a:spcAft>
                <a:spcPts val="0"/>
              </a:spcAft>
              <a:buFont typeface="Wingdings 3" charset="2"/>
              <a:buChar char=""/>
              <a:defRPr/>
            </a:pPr>
            <a:r>
              <a:rPr lang="nl-NL" altLang="nl-NL" dirty="0">
                <a:solidFill>
                  <a:schemeClr val="tx1">
                    <a:lumMod val="75000"/>
                    <a:lumOff val="25000"/>
                  </a:schemeClr>
                </a:solidFill>
                <a:hlinkClick r:id="rId4"/>
              </a:rPr>
              <a:t>https://www.vnn.nl/meer-weten-over/drugs/meest-gebruikte-drugs/</a:t>
            </a:r>
            <a:endParaRPr lang="nl-NL" altLang="nl-NL" dirty="0">
              <a:solidFill>
                <a:schemeClr val="tx1">
                  <a:lumMod val="75000"/>
                  <a:lumOff val="25000"/>
                </a:schemeClr>
              </a:solidFill>
            </a:endParaRPr>
          </a:p>
          <a:p>
            <a:pPr marL="0" indent="0" eaLnBrk="1" fontAlgn="auto" hangingPunct="1">
              <a:spcAft>
                <a:spcPts val="0"/>
              </a:spcAft>
              <a:buFont typeface="Wingdings 3" charset="2"/>
              <a:buNone/>
              <a:defRPr/>
            </a:pPr>
            <a:endParaRPr lang="nl-NL" altLang="nl-NL" dirty="0">
              <a:solidFill>
                <a:schemeClr val="tx1">
                  <a:lumMod val="75000"/>
                  <a:lumOff val="25000"/>
                </a:schemeClr>
              </a:solidFill>
            </a:endParaRPr>
          </a:p>
          <a:p>
            <a:pPr eaLnBrk="1" fontAlgn="auto" hangingPunct="1">
              <a:spcAft>
                <a:spcPts val="0"/>
              </a:spcAft>
              <a:buFont typeface="Wingdings 3" charset="2"/>
              <a:buChar char=""/>
              <a:defRPr/>
            </a:pPr>
            <a:endParaRPr lang="nl-NL" altLang="nl-NL" dirty="0">
              <a:solidFill>
                <a:schemeClr val="tx1">
                  <a:lumMod val="75000"/>
                  <a:lumOff val="2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853B163-A8E8-4A8C-B515-4D847AEA99AC}"/>
              </a:ext>
            </a:extLst>
          </p:cNvPr>
          <p:cNvSpPr>
            <a:spLocks noGrp="1" noChangeArrowheads="1"/>
          </p:cNvSpPr>
          <p:nvPr>
            <p:ph type="title"/>
          </p:nvPr>
        </p:nvSpPr>
        <p:spPr>
          <a:xfrm>
            <a:off x="714375" y="541338"/>
            <a:ext cx="8281988" cy="1371600"/>
          </a:xfrm>
        </p:spPr>
        <p:txBody>
          <a:bodyPr/>
          <a:lstStyle/>
          <a:p>
            <a:pPr eaLnBrk="1" hangingPunct="1"/>
            <a:r>
              <a:rPr lang="en-GB" altLang="nl-NL" b="1"/>
              <a:t>Meest voorkomende middelen</a:t>
            </a:r>
            <a:endParaRPr lang="nl-NL" altLang="nl-NL"/>
          </a:p>
        </p:txBody>
      </p:sp>
      <p:sp>
        <p:nvSpPr>
          <p:cNvPr id="8195" name="Rectangle 3">
            <a:extLst>
              <a:ext uri="{FF2B5EF4-FFF2-40B4-BE49-F238E27FC236}">
                <a16:creationId xmlns:a16="http://schemas.microsoft.com/office/drawing/2014/main" id="{E870BE71-1D58-4892-8919-D26606FDF498}"/>
              </a:ext>
            </a:extLst>
          </p:cNvPr>
          <p:cNvSpPr>
            <a:spLocks noGrp="1" noChangeArrowheads="1"/>
          </p:cNvSpPr>
          <p:nvPr>
            <p:ph idx="1"/>
          </p:nvPr>
        </p:nvSpPr>
        <p:spPr>
          <a:xfrm>
            <a:off x="2603500" y="2420938"/>
            <a:ext cx="2446338" cy="4114800"/>
          </a:xfrm>
        </p:spPr>
        <p:txBody>
          <a:bodyPr/>
          <a:lstStyle/>
          <a:p>
            <a:pPr eaLnBrk="1" hangingPunct="1"/>
            <a:r>
              <a:rPr lang="en-GB" altLang="nl-NL" sz="2400" b="1"/>
              <a:t>Alcohol</a:t>
            </a:r>
          </a:p>
          <a:p>
            <a:pPr eaLnBrk="1" hangingPunct="1"/>
            <a:r>
              <a:rPr lang="en-GB" altLang="nl-NL" sz="2400" b="1"/>
              <a:t>Cannabis</a:t>
            </a:r>
            <a:endParaRPr lang="en-GB" altLang="nl-NL" sz="2400"/>
          </a:p>
          <a:p>
            <a:pPr eaLnBrk="1" hangingPunct="1"/>
            <a:r>
              <a:rPr lang="en-GB" altLang="nl-NL" sz="2400" b="1"/>
              <a:t>XTC</a:t>
            </a:r>
          </a:p>
          <a:p>
            <a:pPr eaLnBrk="1" hangingPunct="1"/>
            <a:r>
              <a:rPr lang="en-GB" altLang="nl-NL" sz="2400" b="1"/>
              <a:t>Speed</a:t>
            </a:r>
          </a:p>
          <a:p>
            <a:pPr eaLnBrk="1" hangingPunct="1"/>
            <a:r>
              <a:rPr lang="en-GB" altLang="nl-NL" sz="2400" b="1"/>
              <a:t>Cocaine </a:t>
            </a:r>
          </a:p>
          <a:p>
            <a:pPr eaLnBrk="1" hangingPunct="1"/>
            <a:r>
              <a:rPr lang="en-GB" altLang="nl-NL" sz="2400" b="1"/>
              <a:t>Paddo’s</a:t>
            </a:r>
          </a:p>
          <a:p>
            <a:pPr eaLnBrk="1" hangingPunct="1"/>
            <a:r>
              <a:rPr lang="en-GB" altLang="nl-NL" sz="2400" b="1"/>
              <a:t>GHB</a:t>
            </a:r>
          </a:p>
          <a:p>
            <a:pPr eaLnBrk="1" hangingPunct="1"/>
            <a:endParaRPr lang="en-GB" altLang="nl-NL" sz="2400" b="1"/>
          </a:p>
          <a:p>
            <a:pPr eaLnBrk="1" hangingPunct="1"/>
            <a:endParaRPr lang="nl-NL" altLang="nl-NL"/>
          </a:p>
        </p:txBody>
      </p:sp>
      <p:pic>
        <p:nvPicPr>
          <p:cNvPr id="11268" name="Picture 4" descr="09001995">
            <a:extLst>
              <a:ext uri="{FF2B5EF4-FFF2-40B4-BE49-F238E27FC236}">
                <a16:creationId xmlns:a16="http://schemas.microsoft.com/office/drawing/2014/main" id="{C7A91A41-5663-43F5-BF95-7D8B93145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263" y="2682875"/>
            <a:ext cx="189865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75130E3-67EF-4463-90E2-3466B9ED7B80}"/>
              </a:ext>
            </a:extLst>
          </p:cNvPr>
          <p:cNvSpPr>
            <a:spLocks noGrp="1" noChangeArrowheads="1"/>
          </p:cNvSpPr>
          <p:nvPr>
            <p:ph type="title"/>
          </p:nvPr>
        </p:nvSpPr>
        <p:spPr>
          <a:xfrm>
            <a:off x="896938" y="512763"/>
            <a:ext cx="7285037" cy="1371600"/>
          </a:xfrm>
        </p:spPr>
        <p:txBody>
          <a:bodyPr/>
          <a:lstStyle/>
          <a:p>
            <a:pPr eaLnBrk="1" hangingPunct="1"/>
            <a:r>
              <a:rPr lang="en-US" altLang="nl-NL" b="1"/>
              <a:t>Indeling drugs naar effect</a:t>
            </a:r>
            <a:endParaRPr lang="nl-NL" altLang="nl-NL"/>
          </a:p>
        </p:txBody>
      </p:sp>
      <p:sp>
        <p:nvSpPr>
          <p:cNvPr id="13315" name="Rectangle 3">
            <a:extLst>
              <a:ext uri="{FF2B5EF4-FFF2-40B4-BE49-F238E27FC236}">
                <a16:creationId xmlns:a16="http://schemas.microsoft.com/office/drawing/2014/main" id="{AAAE39BF-E36D-46B5-A727-356393B09D85}"/>
              </a:ext>
            </a:extLst>
          </p:cNvPr>
          <p:cNvSpPr>
            <a:spLocks noGrp="1" noChangeArrowheads="1"/>
          </p:cNvSpPr>
          <p:nvPr>
            <p:ph idx="1"/>
          </p:nvPr>
        </p:nvSpPr>
        <p:spPr>
          <a:xfrm>
            <a:off x="2782888" y="2133600"/>
            <a:ext cx="5473700" cy="3103563"/>
          </a:xfrm>
        </p:spPr>
        <p:txBody>
          <a:bodyPr/>
          <a:lstStyle/>
          <a:p>
            <a:pPr eaLnBrk="1" hangingPunct="1"/>
            <a:endParaRPr lang="en-US" altLang="nl-NL" b="1"/>
          </a:p>
          <a:p>
            <a:pPr eaLnBrk="1" hangingPunct="1"/>
            <a:r>
              <a:rPr lang="en-US" altLang="nl-NL"/>
              <a:t>Stimulerend</a:t>
            </a:r>
          </a:p>
          <a:p>
            <a:pPr eaLnBrk="1" hangingPunct="1"/>
            <a:r>
              <a:rPr lang="en-US" altLang="nl-NL"/>
              <a:t>Verdovend</a:t>
            </a:r>
          </a:p>
          <a:p>
            <a:pPr eaLnBrk="1" hangingPunct="1"/>
            <a:r>
              <a:rPr lang="en-US" altLang="nl-NL"/>
              <a:t>Waarnemingsbeïnvloedend</a:t>
            </a:r>
            <a:endParaRPr lang="nl-NL" altLang="nl-NL"/>
          </a:p>
        </p:txBody>
      </p:sp>
      <p:sp>
        <p:nvSpPr>
          <p:cNvPr id="13316" name="Line 4">
            <a:extLst>
              <a:ext uri="{FF2B5EF4-FFF2-40B4-BE49-F238E27FC236}">
                <a16:creationId xmlns:a16="http://schemas.microsoft.com/office/drawing/2014/main" id="{CD4BB931-2E7F-4158-8A5D-9F618EF0D74A}"/>
              </a:ext>
            </a:extLst>
          </p:cNvPr>
          <p:cNvSpPr>
            <a:spLocks noChangeShapeType="1"/>
          </p:cNvSpPr>
          <p:nvPr/>
        </p:nvSpPr>
        <p:spPr bwMode="auto">
          <a:xfrm>
            <a:off x="5553075" y="6858000"/>
            <a:ext cx="1457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F348AC4A-10C8-4B7E-A749-B2953EA350A0}"/>
              </a:ext>
            </a:extLst>
          </p:cNvPr>
          <p:cNvSpPr>
            <a:spLocks noGrp="1" noChangeArrowheads="1"/>
          </p:cNvSpPr>
          <p:nvPr>
            <p:ph type="title"/>
          </p:nvPr>
        </p:nvSpPr>
        <p:spPr>
          <a:xfrm>
            <a:off x="692150" y="430213"/>
            <a:ext cx="7285038" cy="1371600"/>
          </a:xfrm>
        </p:spPr>
        <p:txBody>
          <a:bodyPr/>
          <a:lstStyle/>
          <a:p>
            <a:pPr eaLnBrk="1" hangingPunct="1"/>
            <a:r>
              <a:rPr lang="nl-NL" altLang="nl-NL" b="1"/>
              <a:t>Stimulerend = oppeppend</a:t>
            </a:r>
          </a:p>
        </p:txBody>
      </p:sp>
      <p:sp>
        <p:nvSpPr>
          <p:cNvPr id="15363" name="Tijdelijke aanduiding voor inhoud 2">
            <a:extLst>
              <a:ext uri="{FF2B5EF4-FFF2-40B4-BE49-F238E27FC236}">
                <a16:creationId xmlns:a16="http://schemas.microsoft.com/office/drawing/2014/main" id="{4C96F1CF-ADC4-451F-ACA0-1DB16AE6F76F}"/>
              </a:ext>
            </a:extLst>
          </p:cNvPr>
          <p:cNvSpPr>
            <a:spLocks noGrp="1" noChangeArrowheads="1"/>
          </p:cNvSpPr>
          <p:nvPr>
            <p:ph idx="1"/>
          </p:nvPr>
        </p:nvSpPr>
        <p:spPr>
          <a:xfrm>
            <a:off x="2120900" y="2601913"/>
            <a:ext cx="2424113" cy="1695450"/>
          </a:xfrm>
        </p:spPr>
        <p:txBody>
          <a:bodyPr/>
          <a:lstStyle/>
          <a:p>
            <a:pPr eaLnBrk="1" hangingPunct="1"/>
            <a:r>
              <a:rPr lang="nl-NL" altLang="nl-NL"/>
              <a:t>XTC</a:t>
            </a:r>
          </a:p>
          <a:p>
            <a:pPr eaLnBrk="1" hangingPunct="1"/>
            <a:r>
              <a:rPr lang="nl-NL" altLang="nl-NL"/>
              <a:t>Speed</a:t>
            </a:r>
          </a:p>
          <a:p>
            <a:pPr eaLnBrk="1" hangingPunct="1"/>
            <a:r>
              <a:rPr lang="nl-NL" altLang="nl-NL"/>
              <a:t>Cocaïne</a:t>
            </a:r>
          </a:p>
          <a:p>
            <a:pPr eaLnBrk="1" hangingPunct="1"/>
            <a:r>
              <a:rPr lang="nl-NL" altLang="nl-NL"/>
              <a:t>Cafeïne</a:t>
            </a:r>
          </a:p>
          <a:p>
            <a:pPr eaLnBrk="1" hangingPunct="1"/>
            <a:endParaRPr lang="nl-NL" altLang="nl-N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33E9B8E-B3FA-4909-A5C9-7AB77F9BE489}"/>
              </a:ext>
            </a:extLst>
          </p:cNvPr>
          <p:cNvSpPr>
            <a:spLocks noGrp="1" noChangeArrowheads="1"/>
          </p:cNvSpPr>
          <p:nvPr>
            <p:ph type="title"/>
          </p:nvPr>
        </p:nvSpPr>
        <p:spPr>
          <a:xfrm>
            <a:off x="1028700" y="474663"/>
            <a:ext cx="4332288" cy="1371600"/>
          </a:xfrm>
        </p:spPr>
        <p:txBody>
          <a:bodyPr/>
          <a:lstStyle/>
          <a:p>
            <a:pPr eaLnBrk="1" hangingPunct="1"/>
            <a:r>
              <a:rPr lang="en-US" altLang="nl-NL" b="1"/>
              <a:t>Stimulerend</a:t>
            </a:r>
            <a:endParaRPr lang="nl-NL" altLang="nl-NL" sz="4000"/>
          </a:p>
        </p:txBody>
      </p:sp>
      <p:sp>
        <p:nvSpPr>
          <p:cNvPr id="16387" name="Rectangle 3">
            <a:extLst>
              <a:ext uri="{FF2B5EF4-FFF2-40B4-BE49-F238E27FC236}">
                <a16:creationId xmlns:a16="http://schemas.microsoft.com/office/drawing/2014/main" id="{FA8CFA8C-CA4E-44F7-8DD1-A35C272297E7}"/>
              </a:ext>
            </a:extLst>
          </p:cNvPr>
          <p:cNvSpPr>
            <a:spLocks noGrp="1" noChangeArrowheads="1"/>
          </p:cNvSpPr>
          <p:nvPr>
            <p:ph idx="1"/>
          </p:nvPr>
        </p:nvSpPr>
        <p:spPr>
          <a:xfrm>
            <a:off x="2627313" y="1981200"/>
            <a:ext cx="7285037" cy="4256088"/>
          </a:xfrm>
        </p:spPr>
        <p:txBody>
          <a:bodyPr/>
          <a:lstStyle/>
          <a:p>
            <a:pPr eaLnBrk="1" hangingPunct="1"/>
            <a:r>
              <a:rPr lang="en-US" altLang="nl-NL" sz="2400"/>
              <a:t>Verhoogde hartfrequentie</a:t>
            </a:r>
          </a:p>
          <a:p>
            <a:pPr eaLnBrk="1" hangingPunct="1"/>
            <a:r>
              <a:rPr lang="en-US" altLang="nl-NL" sz="2400"/>
              <a:t>Versnelde ademhaling</a:t>
            </a:r>
          </a:p>
          <a:p>
            <a:pPr eaLnBrk="1" hangingPunct="1"/>
            <a:r>
              <a:rPr lang="en-US" altLang="nl-NL" sz="2400"/>
              <a:t>Verhoogde lichaamstemperatuur</a:t>
            </a:r>
          </a:p>
          <a:p>
            <a:pPr eaLnBrk="1" hangingPunct="1"/>
            <a:r>
              <a:rPr lang="en-US" altLang="nl-NL" sz="2400"/>
              <a:t>Vergrote pupillen</a:t>
            </a:r>
          </a:p>
          <a:p>
            <a:pPr eaLnBrk="1" hangingPunct="1"/>
            <a:r>
              <a:rPr lang="en-US" altLang="nl-NL" sz="2400"/>
              <a:t>Verhoogde spierspanning</a:t>
            </a:r>
          </a:p>
          <a:p>
            <a:pPr eaLnBrk="1" hangingPunct="1"/>
            <a:r>
              <a:rPr lang="en-US" altLang="nl-NL" sz="2400"/>
              <a:t>Verhoogde alertheid</a:t>
            </a:r>
          </a:p>
          <a:p>
            <a:pPr eaLnBrk="1" hangingPunct="1"/>
            <a:r>
              <a:rPr lang="en-US" altLang="nl-NL" sz="2400"/>
              <a:t>Verwardheid</a:t>
            </a:r>
          </a:p>
          <a:p>
            <a:pPr eaLnBrk="1" hangingPunct="1"/>
            <a:r>
              <a:rPr lang="en-US" altLang="nl-NL" sz="2400"/>
              <a:t>Verminderde en vertraagde spijsvertering</a:t>
            </a:r>
            <a:endParaRPr lang="en-GB" altLang="nl-NL" sz="240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a:extLst>
              <a:ext uri="{FF2B5EF4-FFF2-40B4-BE49-F238E27FC236}">
                <a16:creationId xmlns:a16="http://schemas.microsoft.com/office/drawing/2014/main" id="{CBAADB87-FD9D-48D5-A7A0-15AD6181874B}"/>
              </a:ext>
            </a:extLst>
          </p:cNvPr>
          <p:cNvSpPr>
            <a:spLocks noGrp="1" noChangeArrowheads="1"/>
          </p:cNvSpPr>
          <p:nvPr>
            <p:ph type="title"/>
          </p:nvPr>
        </p:nvSpPr>
        <p:spPr>
          <a:xfrm>
            <a:off x="134938" y="447675"/>
            <a:ext cx="9356725" cy="1371600"/>
          </a:xfrm>
        </p:spPr>
        <p:txBody>
          <a:bodyPr/>
          <a:lstStyle/>
          <a:p>
            <a:pPr algn="ctr" eaLnBrk="1" hangingPunct="1"/>
            <a:r>
              <a:rPr lang="nl-NL" altLang="nl-NL"/>
              <a:t>	</a:t>
            </a:r>
            <a:r>
              <a:rPr lang="nl-NL" altLang="nl-NL" b="1"/>
              <a:t>Grimeren / acteren stimulerende middelen</a:t>
            </a:r>
          </a:p>
        </p:txBody>
      </p:sp>
      <p:sp>
        <p:nvSpPr>
          <p:cNvPr id="13315" name="Tijdelijke aanduiding voor inhoud 2">
            <a:extLst>
              <a:ext uri="{FF2B5EF4-FFF2-40B4-BE49-F238E27FC236}">
                <a16:creationId xmlns:a16="http://schemas.microsoft.com/office/drawing/2014/main" id="{BD7A83F4-5E12-4449-8A81-6C27C9C75138}"/>
              </a:ext>
            </a:extLst>
          </p:cNvPr>
          <p:cNvSpPr>
            <a:spLocks noGrp="1" noChangeArrowheads="1"/>
          </p:cNvSpPr>
          <p:nvPr>
            <p:ph idx="1"/>
          </p:nvPr>
        </p:nvSpPr>
        <p:spPr>
          <a:xfrm>
            <a:off x="2855913" y="2205038"/>
            <a:ext cx="6048375" cy="3960812"/>
          </a:xfrm>
        </p:spPr>
        <p:txBody>
          <a:bodyPr rtlCol="0">
            <a:normAutofit fontScale="92500" lnSpcReduction="10000"/>
          </a:bodyPr>
          <a:lstStyle/>
          <a:p>
            <a:pPr eaLnBrk="1" fontAlgn="auto" hangingPunct="1">
              <a:spcAft>
                <a:spcPts val="0"/>
              </a:spcAft>
              <a:buFont typeface="Wingdings 3" charset="2"/>
              <a:buChar char=""/>
              <a:defRPr/>
            </a:pPr>
            <a:r>
              <a:rPr lang="nl-NL" altLang="nl-NL" sz="2000" dirty="0">
                <a:solidFill>
                  <a:schemeClr val="tx1">
                    <a:lumMod val="75000"/>
                    <a:lumOff val="25000"/>
                  </a:schemeClr>
                </a:solidFill>
              </a:rPr>
              <a:t>Bleke huidskleur ( shockgrime)</a:t>
            </a:r>
          </a:p>
          <a:p>
            <a:pPr eaLnBrk="1" fontAlgn="auto" hangingPunct="1">
              <a:spcAft>
                <a:spcPts val="0"/>
              </a:spcAft>
              <a:buFont typeface="Wingdings 3" charset="2"/>
              <a:buChar char=""/>
              <a:defRPr/>
            </a:pPr>
            <a:r>
              <a:rPr lang="nl-NL" altLang="nl-NL" sz="2000" dirty="0">
                <a:solidFill>
                  <a:schemeClr val="tx1">
                    <a:lumMod val="75000"/>
                    <a:lumOff val="25000"/>
                  </a:schemeClr>
                </a:solidFill>
              </a:rPr>
              <a:t>Vaseline</a:t>
            </a:r>
          </a:p>
          <a:p>
            <a:pPr eaLnBrk="1" fontAlgn="auto" hangingPunct="1">
              <a:spcAft>
                <a:spcPts val="0"/>
              </a:spcAft>
              <a:buFont typeface="Wingdings 3" charset="2"/>
              <a:buChar char=""/>
              <a:defRPr/>
            </a:pPr>
            <a:r>
              <a:rPr lang="nl-NL" altLang="nl-NL" sz="2000" dirty="0">
                <a:solidFill>
                  <a:schemeClr val="tx1">
                    <a:lumMod val="75000"/>
                    <a:lumOff val="25000"/>
                  </a:schemeClr>
                </a:solidFill>
              </a:rPr>
              <a:t>Glycerine</a:t>
            </a:r>
          </a:p>
          <a:p>
            <a:pPr eaLnBrk="1" fontAlgn="auto" hangingPunct="1">
              <a:spcAft>
                <a:spcPts val="0"/>
              </a:spcAft>
              <a:buFont typeface="Wingdings 3" charset="2"/>
              <a:buChar char=""/>
              <a:defRPr/>
            </a:pPr>
            <a:endParaRPr lang="nl-NL" altLang="nl-NL" sz="2000" dirty="0">
              <a:solidFill>
                <a:schemeClr val="tx1">
                  <a:lumMod val="75000"/>
                  <a:lumOff val="25000"/>
                </a:schemeClr>
              </a:solidFill>
            </a:endParaRPr>
          </a:p>
          <a:p>
            <a:pPr eaLnBrk="1" fontAlgn="auto" hangingPunct="1">
              <a:spcAft>
                <a:spcPts val="0"/>
              </a:spcAft>
              <a:buFont typeface="Wingdings 3" charset="2"/>
              <a:buChar char=""/>
              <a:defRPr/>
            </a:pPr>
            <a:r>
              <a:rPr lang="nl-NL" altLang="nl-NL" sz="2000" dirty="0">
                <a:solidFill>
                  <a:schemeClr val="tx1">
                    <a:lumMod val="75000"/>
                    <a:lumOff val="25000"/>
                  </a:schemeClr>
                </a:solidFill>
              </a:rPr>
              <a:t>Oververhitting</a:t>
            </a:r>
          </a:p>
          <a:p>
            <a:pPr eaLnBrk="1" fontAlgn="auto" hangingPunct="1">
              <a:spcAft>
                <a:spcPts val="0"/>
              </a:spcAft>
              <a:buFont typeface="Wingdings 3" charset="2"/>
              <a:buChar char=""/>
              <a:defRPr/>
            </a:pPr>
            <a:r>
              <a:rPr lang="nl-NL" altLang="nl-NL" sz="2000" dirty="0">
                <a:solidFill>
                  <a:schemeClr val="tx1">
                    <a:lumMod val="75000"/>
                    <a:lumOff val="25000"/>
                  </a:schemeClr>
                </a:solidFill>
              </a:rPr>
              <a:t>Bewusteloosheid</a:t>
            </a:r>
          </a:p>
          <a:p>
            <a:pPr eaLnBrk="1" fontAlgn="auto" hangingPunct="1">
              <a:spcAft>
                <a:spcPts val="0"/>
              </a:spcAft>
              <a:buFont typeface="Wingdings 3" charset="2"/>
              <a:buChar char=""/>
              <a:defRPr/>
            </a:pPr>
            <a:r>
              <a:rPr lang="nl-NL" altLang="nl-NL" sz="2000" dirty="0">
                <a:solidFill>
                  <a:schemeClr val="tx1">
                    <a:lumMod val="75000"/>
                    <a:lumOff val="25000"/>
                  </a:schemeClr>
                </a:solidFill>
              </a:rPr>
              <a:t>Licht hyperactief; druk gebarend / onrustig</a:t>
            </a:r>
          </a:p>
          <a:p>
            <a:pPr eaLnBrk="1" fontAlgn="auto" hangingPunct="1">
              <a:spcAft>
                <a:spcPts val="0"/>
              </a:spcAft>
              <a:buFont typeface="Wingdings 3" charset="2"/>
              <a:buChar char=""/>
              <a:defRPr/>
            </a:pPr>
            <a:r>
              <a:rPr lang="nl-NL" altLang="nl-NL" sz="2000" dirty="0">
                <a:solidFill>
                  <a:schemeClr val="tx1">
                    <a:lumMod val="75000"/>
                    <a:lumOff val="25000"/>
                  </a:schemeClr>
                </a:solidFill>
              </a:rPr>
              <a:t>Druk praten / van de hak op de tak</a:t>
            </a:r>
          </a:p>
          <a:p>
            <a:pPr eaLnBrk="1" fontAlgn="auto" hangingPunct="1">
              <a:spcAft>
                <a:spcPts val="0"/>
              </a:spcAft>
              <a:buFont typeface="Wingdings 3" charset="2"/>
              <a:buChar char=""/>
              <a:defRPr/>
            </a:pPr>
            <a:r>
              <a:rPr lang="nl-NL" altLang="nl-NL" sz="2000" dirty="0">
                <a:solidFill>
                  <a:schemeClr val="tx1">
                    <a:lumMod val="75000"/>
                    <a:lumOff val="25000"/>
                  </a:schemeClr>
                </a:solidFill>
              </a:rPr>
              <a:t>Strak staan</a:t>
            </a:r>
          </a:p>
          <a:p>
            <a:pPr eaLnBrk="1" fontAlgn="auto" hangingPunct="1">
              <a:spcAft>
                <a:spcPts val="0"/>
              </a:spcAft>
              <a:buFont typeface="Wingdings 3" charset="2"/>
              <a:buChar char=""/>
              <a:defRPr/>
            </a:pPr>
            <a:r>
              <a:rPr lang="nl-NL" altLang="nl-NL" sz="2000" dirty="0">
                <a:solidFill>
                  <a:schemeClr val="tx1">
                    <a:lumMod val="75000"/>
                    <a:lumOff val="25000"/>
                  </a:schemeClr>
                </a:solidFill>
              </a:rPr>
              <a:t>Trekken met kaakspieren</a:t>
            </a: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103</TotalTime>
  <Words>1300</Words>
  <Application>Microsoft Office PowerPoint</Application>
  <PresentationFormat>Breedbeeld</PresentationFormat>
  <Paragraphs>350</Paragraphs>
  <Slides>42</Slides>
  <Notes>14</Notes>
  <HiddenSlides>0</HiddenSlides>
  <MMClips>1</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42</vt:i4>
      </vt:variant>
    </vt:vector>
  </HeadingPairs>
  <TitlesOfParts>
    <vt:vector size="50" baseType="lpstr">
      <vt:lpstr>Trebuchet MS</vt:lpstr>
      <vt:lpstr>Arial</vt:lpstr>
      <vt:lpstr>Wingdings 3</vt:lpstr>
      <vt:lpstr>Calibri</vt:lpstr>
      <vt:lpstr>Wingdings</vt:lpstr>
      <vt:lpstr>Tahoma</vt:lpstr>
      <vt:lpstr>Times New Roman</vt:lpstr>
      <vt:lpstr>Facet</vt:lpstr>
      <vt:lpstr>Intoxicatie drugs en alcohol</vt:lpstr>
      <vt:lpstr>PowerPoint-presentatie</vt:lpstr>
      <vt:lpstr>Wanneer was voor u de laatste?</vt:lpstr>
      <vt:lpstr>Waar denkt u aan bij intoxicatie?</vt:lpstr>
      <vt:lpstr>Meest voorkomende middelen</vt:lpstr>
      <vt:lpstr>Indeling drugs naar effect</vt:lpstr>
      <vt:lpstr>Stimulerend = oppeppend</vt:lpstr>
      <vt:lpstr>Stimulerend</vt:lpstr>
      <vt:lpstr> Grimeren / acteren stimulerende middelen</vt:lpstr>
      <vt:lpstr>Casus oververhitting</vt:lpstr>
      <vt:lpstr>PowerPoint-presentatie</vt:lpstr>
      <vt:lpstr>XTC</vt:lpstr>
      <vt:lpstr>Signalen </vt:lpstr>
      <vt:lpstr>PowerPoint-presentatie</vt:lpstr>
      <vt:lpstr>Signalen</vt:lpstr>
      <vt:lpstr>PowerPoint-presentatie</vt:lpstr>
      <vt:lpstr>PowerPoint-presentatie</vt:lpstr>
      <vt:lpstr>PowerPoint-presentatie</vt:lpstr>
      <vt:lpstr>Verdovend</vt:lpstr>
      <vt:lpstr>PowerPoint-presentatie</vt:lpstr>
      <vt:lpstr> Grimeren/ acteren onderkoeling</vt:lpstr>
      <vt:lpstr>PowerPoint-presentatie</vt:lpstr>
      <vt:lpstr>Alcohol</vt:lpstr>
      <vt:lpstr>Signalen </vt:lpstr>
      <vt:lpstr>GHB</vt:lpstr>
      <vt:lpstr>Signalen</vt:lpstr>
      <vt:lpstr> Acteren GHB </vt:lpstr>
      <vt:lpstr>Casus GHB</vt:lpstr>
      <vt:lpstr>Wat ziet u?</vt:lpstr>
      <vt:lpstr>Waarnemingsbeïnvloedende middelen:</vt:lpstr>
      <vt:lpstr>Waarnemingsveranderend:</vt:lpstr>
      <vt:lpstr>Acteren</vt:lpstr>
      <vt:lpstr>Casus paddo’s </vt:lpstr>
      <vt:lpstr>Paddo’s </vt:lpstr>
      <vt:lpstr>Cannabis</vt:lpstr>
      <vt:lpstr>Combi’s</vt:lpstr>
      <vt:lpstr>Acteren opwindingsdelier</vt:lpstr>
      <vt:lpstr>Casus opwindingsdelier</vt:lpstr>
      <vt:lpstr>PowerPoint-presentatie</vt:lpstr>
      <vt:lpstr>Gerelateerde beelden bij intoxicatie</vt:lpstr>
      <vt:lpstr>PowerPoint-presentatie</vt:lpstr>
      <vt:lpstr>Bronnen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Intoxicatie drugs en alcohol</dc:title>
  <dc:creator>Ronald Ars</dc:creator>
  <cp:lastModifiedBy>Ronald Ars</cp:lastModifiedBy>
  <cp:revision>13</cp:revision>
  <dcterms:created xsi:type="dcterms:W3CDTF">2018-01-03T18:18:53Z</dcterms:created>
  <dcterms:modified xsi:type="dcterms:W3CDTF">2018-03-22T19:06:34Z</dcterms:modified>
</cp:coreProperties>
</file>