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E5000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94708" autoAdjust="0"/>
  </p:normalViewPr>
  <p:slideViewPr>
    <p:cSldViewPr snapToGrid="0">
      <p:cViewPr varScale="1">
        <p:scale>
          <a:sx n="86" d="100"/>
          <a:sy n="86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54919-55EA-33B8-8B68-64E749340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4B8459-3D76-E061-41B4-6B76D06A5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EDDBA4-90A5-2A66-9F4A-E358B2BE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5E96D6-D350-249F-2DD2-A0FB1F16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56A6A8-C57E-646E-BE42-BCD726A1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2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DA2DC-865C-0D5C-87CA-38D76EE7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FBC600-F022-45CA-527F-98A0B4213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B70ADA-30EE-EFA7-0126-52EF8033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8D25B-2FA3-F175-3656-6C9DBE8B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44148E-BFF1-972A-4CBF-78AEDA1E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93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AFD4D9E-1A48-D0A2-1E59-CD54F941B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041E4B-F2D4-3A56-647C-23C22CC49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F78D99-7C63-1950-BF2B-7301B919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2ECD75-4690-512B-8A2E-9B95919B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779E0F-7B35-D24B-4179-0B0B7809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16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24628-2B53-8293-6589-8A3CEEEE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B919FF-0114-42F8-E879-1C57938BA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FA5ED-CC38-E350-9154-84687652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E16035-9DCB-B7BC-A760-A08327BC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7E444D-01C4-EEB6-831F-5F7A38EF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88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ECE71-49C0-1DF5-7ADA-1C1090C4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68EFD9-FF8F-A0E3-CCFA-C2A682836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947C7F-E992-E550-562D-5F6805C6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F6DC8-19E1-7E8B-787A-6B468128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140F26-DA8D-7100-3068-38349358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93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1DC8E-426A-61E9-AD41-526ECF8B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FC7E6-D224-6978-5AEA-C24E5637C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3327C6-8C55-5F3F-206F-C5CEECFD2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FDBF0B-2714-9721-70DA-7B1B447E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41EEF2-CB02-073A-A6C1-EFF80756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BB800F-461D-BA78-909E-AA5AE945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7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C1B88-BD56-1496-025B-114D476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04B86C-D76C-04F6-FA33-E3BEA1F5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AAD8B8-E450-8531-B8B0-8A8A37B6A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98EDC5-8215-AAA9-22D1-DA2F963A1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078A2A4-DFB1-9233-EEC1-BBDC6A985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6282183-0CC3-88BA-C2B7-5D4525BB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940366-B721-D7BA-EB5D-D83AFC3D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6CEAC6-0C9C-6619-C62E-66A3376B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49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435BE-1C1D-4484-077B-9B621CBF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83345F-D644-925D-742A-DBEA7124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3B88D3-47A8-C458-6744-A827C6A6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65BC9C-090D-9D34-3319-82C4F284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61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4D0153D-3F0E-CE1E-36DD-A92BE5FC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3EA0853-FB52-CC4F-6483-2F32FC64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B5646C-C2B8-89BE-8141-BD12B232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49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CF3E6-C20D-5FE1-8DD9-244488671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6FB9CC-FDBC-D68F-E756-AB9E2B09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C0455D-4995-F52B-2527-8806DAFA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FF638D-81FF-0A19-E90B-4490C796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780BB3-2B7C-66D6-303C-30BBF8D2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36EAFF-11A8-E541-97B6-8FAF1FFE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5C3E0-EED6-A629-5390-5182F39E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EA1E358-C2FC-DF29-3E05-EDF4E1FDA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2C7BE1-5D08-86C4-D95C-BE190D4A6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1646D9-6EBB-AD8B-D337-A0071D7C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141BD5-CBC7-4864-E867-67BEE68A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D0BE2F-4975-EF41-445F-5AE8FEAE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47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D4B5BB-207D-E8EA-57D6-F28C6DD3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075EA0-4E72-7E68-46F9-49F75D830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C204B-6251-9823-CB1E-12B707916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AFC2-4EF4-43C5-A1D7-E308C20583FB}" type="datetimeFigureOut">
              <a:rPr lang="nl-NL" smtClean="0"/>
              <a:t>22-5-2023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B89415-D335-92BC-198C-4E76935F9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4A6F5B-D631-C270-01ED-AF5D231CC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123E4-38CD-4FFF-B0A5-C33BDFE389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440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25EE6B5B-89D2-391E-DDDA-A43F8E7F46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6316" y="6166977"/>
            <a:ext cx="10968986" cy="2763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Afbeelding met Graphics, clipart, kunst, creativiteit&#10;&#10;Automatisch gegenereerde beschrijving">
            <a:extLst>
              <a:ext uri="{FF2B5EF4-FFF2-40B4-BE49-F238E27FC236}">
                <a16:creationId xmlns:a16="http://schemas.microsoft.com/office/drawing/2014/main" id="{874A2D83-5657-ADFD-1000-A639EEDA2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7" y="5631604"/>
            <a:ext cx="1006003" cy="1070746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2243C4E-FB6D-2059-1318-B9D95BB143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4390" y="6166977"/>
            <a:ext cx="2020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200" b="0" i="0" u="none" strike="noStrike" baseline="0" dirty="0">
                <a:solidFill>
                  <a:srgbClr val="FFFFFF"/>
                </a:solidFill>
                <a:latin typeface="ArialMT"/>
              </a:rPr>
              <a:t>organisatie LOTUS</a:t>
            </a:r>
            <a:endParaRPr lang="nl-NL" sz="12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D1F6A2FC-3C0D-3DFC-A4B7-FD61F768F3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06188" y="6135553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B9F118-8815-4CAE-80DF-B2EDC3CEF446}" type="datetime1">
              <a:rPr lang="nl-NL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22-5-2023</a:t>
            </a:fld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el 24">
            <a:extLst>
              <a:ext uri="{FF2B5EF4-FFF2-40B4-BE49-F238E27FC236}">
                <a16:creationId xmlns:a16="http://schemas.microsoft.com/office/drawing/2014/main" id="{D5703AAF-9ED2-C9E3-BBCC-C7CE4F98B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569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7" name="Ondertitel 26">
            <a:extLst>
              <a:ext uri="{FF2B5EF4-FFF2-40B4-BE49-F238E27FC236}">
                <a16:creationId xmlns:a16="http://schemas.microsoft.com/office/drawing/2014/main" id="{F069F13D-A0DC-2282-7135-4649E2C1E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0299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3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ArialMT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Antoinette Timmerman</dc:creator>
  <cp:lastModifiedBy>Antoinette Timmerman</cp:lastModifiedBy>
  <cp:revision>2</cp:revision>
  <dcterms:created xsi:type="dcterms:W3CDTF">2023-05-22T12:30:15Z</dcterms:created>
  <dcterms:modified xsi:type="dcterms:W3CDTF">2023-05-22T13:24:04Z</dcterms:modified>
</cp:coreProperties>
</file>